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5"/>
  </p:notesMasterIdLst>
  <p:handoutMasterIdLst>
    <p:handoutMasterId r:id="rId16"/>
  </p:handoutMasterIdLst>
  <p:sldIdLst>
    <p:sldId id="281" r:id="rId3"/>
    <p:sldId id="332" r:id="rId4"/>
    <p:sldId id="334" r:id="rId5"/>
    <p:sldId id="335" r:id="rId6"/>
    <p:sldId id="358" r:id="rId7"/>
    <p:sldId id="359" r:id="rId8"/>
    <p:sldId id="360" r:id="rId9"/>
    <p:sldId id="346" r:id="rId10"/>
    <p:sldId id="349" r:id="rId11"/>
    <p:sldId id="347" r:id="rId12"/>
    <p:sldId id="363" r:id="rId13"/>
    <p:sldId id="351"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2E2"/>
    <a:srgbClr val="654AB5"/>
    <a:srgbClr val="FFFFFF"/>
    <a:srgbClr val="6005A6"/>
    <a:srgbClr val="B666FB"/>
    <a:srgbClr val="A639F9"/>
    <a:srgbClr val="150E6C"/>
    <a:srgbClr val="6858BD"/>
    <a:srgbClr val="4785C9"/>
    <a:srgbClr val="256A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06" autoAdjust="0"/>
    <p:restoredTop sz="94660"/>
  </p:normalViewPr>
  <p:slideViewPr>
    <p:cSldViewPr snapToGrid="0" showGuides="1">
      <p:cViewPr varScale="1">
        <p:scale>
          <a:sx n="85" d="100"/>
          <a:sy n="85" d="100"/>
        </p:scale>
        <p:origin x="288" y="48"/>
      </p:cViewPr>
      <p:guideLst>
        <p:guide orient="horz" pos="2160"/>
        <p:guide pos="3835"/>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2023/4/25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099533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0D4252-A1C3-421F-BD22-542C72119A0B}" type="datetimeFigureOut">
              <a:rPr lang="zh-CN" altLang="en-US" smtClean="0"/>
              <a:t>2023/4/25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B5E1F8-C937-447E-8651-C0CD187FA463}" type="slidenum">
              <a:rPr lang="zh-CN" altLang="en-US" smtClean="0"/>
              <a:t>‹#›</a:t>
            </a:fld>
            <a:endParaRPr lang="zh-CN" altLang="en-US"/>
          </a:p>
        </p:txBody>
      </p:sp>
    </p:spTree>
    <p:extLst>
      <p:ext uri="{BB962C8B-B14F-4D97-AF65-F5344CB8AC3E}">
        <p14:creationId xmlns:p14="http://schemas.microsoft.com/office/powerpoint/2010/main" val="204348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2</a:t>
            </a:fld>
            <a:endParaRPr lang="zh-CN" altLang="en-US"/>
          </a:p>
        </p:txBody>
      </p:sp>
    </p:spTree>
    <p:extLst>
      <p:ext uri="{BB962C8B-B14F-4D97-AF65-F5344CB8AC3E}">
        <p14:creationId xmlns:p14="http://schemas.microsoft.com/office/powerpoint/2010/main" val="713861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11</a:t>
            </a:fld>
            <a:endParaRPr lang="zh-CN" altLang="en-US"/>
          </a:p>
        </p:txBody>
      </p:sp>
    </p:spTree>
    <p:extLst>
      <p:ext uri="{BB962C8B-B14F-4D97-AF65-F5344CB8AC3E}">
        <p14:creationId xmlns:p14="http://schemas.microsoft.com/office/powerpoint/2010/main" val="2850912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12</a:t>
            </a:fld>
            <a:endParaRPr lang="zh-CN" altLang="en-US"/>
          </a:p>
        </p:txBody>
      </p:sp>
    </p:spTree>
    <p:extLst>
      <p:ext uri="{BB962C8B-B14F-4D97-AF65-F5344CB8AC3E}">
        <p14:creationId xmlns:p14="http://schemas.microsoft.com/office/powerpoint/2010/main" val="336564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3</a:t>
            </a:fld>
            <a:endParaRPr lang="zh-CN" altLang="en-US"/>
          </a:p>
        </p:txBody>
      </p:sp>
    </p:spTree>
    <p:extLst>
      <p:ext uri="{BB962C8B-B14F-4D97-AF65-F5344CB8AC3E}">
        <p14:creationId xmlns:p14="http://schemas.microsoft.com/office/powerpoint/2010/main" val="871964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4</a:t>
            </a:fld>
            <a:endParaRPr lang="zh-CN" altLang="en-US"/>
          </a:p>
        </p:txBody>
      </p:sp>
    </p:spTree>
    <p:extLst>
      <p:ext uri="{BB962C8B-B14F-4D97-AF65-F5344CB8AC3E}">
        <p14:creationId xmlns:p14="http://schemas.microsoft.com/office/powerpoint/2010/main" val="139561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5</a:t>
            </a:fld>
            <a:endParaRPr lang="zh-CN" altLang="en-US"/>
          </a:p>
        </p:txBody>
      </p:sp>
    </p:spTree>
    <p:extLst>
      <p:ext uri="{BB962C8B-B14F-4D97-AF65-F5344CB8AC3E}">
        <p14:creationId xmlns:p14="http://schemas.microsoft.com/office/powerpoint/2010/main" val="3834818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6</a:t>
            </a:fld>
            <a:endParaRPr lang="zh-CN" altLang="en-US"/>
          </a:p>
        </p:txBody>
      </p:sp>
    </p:spTree>
    <p:extLst>
      <p:ext uri="{BB962C8B-B14F-4D97-AF65-F5344CB8AC3E}">
        <p14:creationId xmlns:p14="http://schemas.microsoft.com/office/powerpoint/2010/main" val="2928455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7</a:t>
            </a:fld>
            <a:endParaRPr lang="zh-CN" altLang="en-US"/>
          </a:p>
        </p:txBody>
      </p:sp>
    </p:spTree>
    <p:extLst>
      <p:ext uri="{BB962C8B-B14F-4D97-AF65-F5344CB8AC3E}">
        <p14:creationId xmlns:p14="http://schemas.microsoft.com/office/powerpoint/2010/main" val="3987840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8</a:t>
            </a:fld>
            <a:endParaRPr lang="zh-CN" altLang="en-US"/>
          </a:p>
        </p:txBody>
      </p:sp>
    </p:spTree>
    <p:extLst>
      <p:ext uri="{BB962C8B-B14F-4D97-AF65-F5344CB8AC3E}">
        <p14:creationId xmlns:p14="http://schemas.microsoft.com/office/powerpoint/2010/main" val="1992970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9</a:t>
            </a:fld>
            <a:endParaRPr lang="zh-CN" altLang="en-US"/>
          </a:p>
        </p:txBody>
      </p:sp>
    </p:spTree>
    <p:extLst>
      <p:ext uri="{BB962C8B-B14F-4D97-AF65-F5344CB8AC3E}">
        <p14:creationId xmlns:p14="http://schemas.microsoft.com/office/powerpoint/2010/main" val="2747300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10</a:t>
            </a:fld>
            <a:endParaRPr lang="zh-CN" altLang="en-US"/>
          </a:p>
        </p:txBody>
      </p:sp>
    </p:spTree>
    <p:extLst>
      <p:ext uri="{BB962C8B-B14F-4D97-AF65-F5344CB8AC3E}">
        <p14:creationId xmlns:p14="http://schemas.microsoft.com/office/powerpoint/2010/main" val="3486768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6F072B7-066B-4447-B892-9497D54A7FB1}" type="datetimeFigureOut">
              <a:rPr lang="zh-CN" altLang="en-US" smtClean="0"/>
              <a:t>2023/4/25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bg>
      <p:bgPr>
        <a:gradFill flip="none" rotWithShape="1">
          <a:gsLst>
            <a:gs pos="0">
              <a:srgbClr val="6205A7"/>
            </a:gs>
            <a:gs pos="44000">
              <a:srgbClr val="300B81"/>
            </a:gs>
            <a:gs pos="100000">
              <a:srgbClr val="130F6A"/>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11118830" y="198894"/>
            <a:ext cx="424769" cy="407071"/>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7" name="图片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a:fillRect/>
          </a:stretch>
        </p:blipFill>
        <p:spPr>
          <a:xfrm>
            <a:off x="10443006" y="1022700"/>
            <a:ext cx="308948" cy="296076"/>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10" name="图片 9"/>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a:fillRect/>
          </a:stretch>
        </p:blipFill>
        <p:spPr>
          <a:xfrm rot="2056567">
            <a:off x="-218242" y="5938111"/>
            <a:ext cx="1091845" cy="1046354"/>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11" name="图片 10"/>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a:fillRect/>
          </a:stretch>
        </p:blipFill>
        <p:spPr>
          <a:xfrm>
            <a:off x="11658600" y="1336534"/>
            <a:ext cx="123990" cy="118824"/>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12" name="图片 11"/>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a:fillRect/>
          </a:stretch>
        </p:blipFill>
        <p:spPr>
          <a:xfrm rot="18915462">
            <a:off x="173190" y="325704"/>
            <a:ext cx="594974" cy="570186"/>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xmlns:a14="http://schemas.microsoft.com/office/drawing/2010/main">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69598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numCol="1"/>
          <a:lstStyle/>
          <a:p>
            <a:r>
              <a:rPr lang="en-US" dirty="0"/>
              <a:t>Click to edit Master title style</a:t>
            </a:r>
            <a:endParaRPr lang="en-GB" altLang="en-GB" dirty="0"/>
          </a:p>
        </p:txBody>
      </p:sp>
      <p:sp>
        <p:nvSpPr>
          <p:cNvPr id="3" name="Content"/>
          <p:cNvSpPr>
            <a:spLocks noGrp="1"/>
          </p:cNvSpPr>
          <p:nvPr>
            <p:ph idx="11"/>
          </p:nvPr>
        </p:nvSpPr>
        <p:spPr>
          <a:xfrm>
            <a:off x="868680" y="1399032"/>
            <a:ext cx="10744200" cy="4928616"/>
          </a:xfrm>
          <a:prstGeom prst="rect">
            <a:avLst/>
          </a:prstGeom>
        </p:spPr>
        <p:txBody>
          <a:bodyPr numCol="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ltLang="en-GB" dirty="0"/>
          </a:p>
        </p:txBody>
      </p:sp>
    </p:spTree>
    <p:custDataLst>
      <p:tags r:id="rId1"/>
    </p:custDataLst>
    <p:extLst>
      <p:ext uri="{BB962C8B-B14F-4D97-AF65-F5344CB8AC3E}">
        <p14:creationId xmlns:p14="http://schemas.microsoft.com/office/powerpoint/2010/main" val="3505390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6F072B7-066B-4447-B892-9497D54A7FB1}" type="datetimeFigureOut">
              <a:rPr lang="zh-CN" altLang="en-US" smtClean="0"/>
              <a:t>2023/4/25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6F072B7-066B-4447-B892-9497D54A7FB1}" type="datetimeFigureOut">
              <a:rPr lang="zh-CN" altLang="en-US" smtClean="0"/>
              <a:t>2023/4/25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6F072B7-066B-4447-B892-9497D54A7FB1}" type="datetimeFigureOut">
              <a:rPr lang="zh-CN" altLang="en-US" smtClean="0"/>
              <a:t>2023/4/25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6F072B7-066B-4447-B892-9497D54A7FB1}" type="datetimeFigureOut">
              <a:rPr lang="zh-CN" altLang="en-US" smtClean="0"/>
              <a:t>2023/4/25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93F79D9-0A1E-4AE1-84E8-E7C0DE518379}" type="slidenum">
              <a:rPr lang="zh-CN" altLang="en-US" smtClean="0"/>
              <a:t>‹#›</a:t>
            </a:fld>
            <a:endParaRPr lang="zh-CN" altLang="en-US"/>
          </a:p>
        </p:txBody>
      </p:sp>
      <p:sp>
        <p:nvSpPr>
          <p:cNvPr id="11" name="矩形 10"/>
          <p:cNvSpPr/>
          <p:nvPr userDrawn="1"/>
        </p:nvSpPr>
        <p:spPr>
          <a:xfrm>
            <a:off x="8845296" y="6426894"/>
            <a:ext cx="966254"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6F072B7-066B-4447-B892-9497D54A7FB1}" type="datetimeFigureOut">
              <a:rPr lang="zh-CN" altLang="en-US" smtClean="0"/>
              <a:t>2023/4/25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heme" Target="../theme/theme2.xml"/><Relationship Id="rId7"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9"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F072B7-066B-4447-B892-9497D54A7FB1}" type="datetimeFigureOut">
              <a:rPr lang="zh-CN" altLang="en-US" smtClean="0"/>
              <a:t>2023/4/25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F79D9-0A1E-4AE1-84E8-E7C0DE51837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D2037D5-9F9A-4CC9-98B0-68BDD36B02F8}"/>
              </a:ext>
            </a:extLst>
          </p:cNvPr>
          <p:cNvGraphicFramePr>
            <a:graphicFrameLocks noChangeAspect="1"/>
          </p:cNvGraphicFramePr>
          <p:nvPr userDrawn="1">
            <p:custDataLst>
              <p:tags r:id="rId5"/>
            </p:custDataLst>
            <p:extLst>
              <p:ext uri="{D42A27DB-BD31-4B8C-83A1-F6EECF244321}">
                <p14:modId xmlns:p14="http://schemas.microsoft.com/office/powerpoint/2010/main" val="3250551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51" imgH="450" progId="TCLayout.ActiveDocument.1">
                  <p:embed/>
                </p:oleObj>
              </mc:Choice>
              <mc:Fallback>
                <p:oleObj name="think-cell Slide" r:id="rId7" imgW="451" imgH="450" progId="TCLayout.ActiveDocument.1">
                  <p:embed/>
                  <p:pic>
                    <p:nvPicPr>
                      <p:cNvPr id="8" name="Object 7" hidden="1">
                        <a:extLst>
                          <a:ext uri="{FF2B5EF4-FFF2-40B4-BE49-F238E27FC236}">
                            <a16:creationId xmlns:a16="http://schemas.microsoft.com/office/drawing/2014/main" id="{DD2037D5-9F9A-4CC9-98B0-68BDD36B02F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6E612F5A-FB47-481F-9DE2-4A75D564380A}"/>
              </a:ext>
            </a:extLst>
          </p:cNvPr>
          <p:cNvSpPr/>
          <p:nvPr userDrawn="1">
            <p:custDataLst>
              <p:tags r:id="rId6"/>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kern="0" baseline="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numCol="1" rtlCol="0" anchorCtr="0">
            <a:noAutofit/>
          </a:bodyPr>
          <a:lstStyle/>
          <a:p>
            <a:r>
              <a:rPr lang="en-US" dirty="0"/>
              <a:t>Click to edit Master title style</a:t>
            </a:r>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numCol="1"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numCol="1" rtlCol="0" anchor="ctr"/>
          <a:lstStyle>
            <a:lvl1pPr algn="l">
              <a:defRPr sz="300">
                <a:solidFill>
                  <a:schemeClr val="accent4"/>
                </a:solidFill>
              </a:defRPr>
            </a:lvl1pPr>
          </a:lstStyle>
          <a:p>
            <a:fld id="{7ECE2914-4E17-487A-A4E5-C87617449E51}" type="datetimeFigureOut">
              <a:rPr lang="en-US" smtClean="0"/>
              <a:pPr/>
              <a:t>4/25/2023</a:t>
            </a:fld>
            <a:endParaRPr lang="en-US" dirty="0"/>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numCol="1" rtlCol="0" anchor="ctr"/>
          <a:lstStyle>
            <a:lvl1pPr algn="ctr">
              <a:defRPr sz="300">
                <a:solidFill>
                  <a:schemeClr val="accent4"/>
                </a:solidFill>
              </a:defRPr>
            </a:lvl1pPr>
          </a:lstStyle>
          <a:p>
            <a:endParaRPr lang="en-US" dirty="0"/>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numCol="1" rtlCol="0" anchor="ctr"/>
          <a:lstStyle>
            <a:lvl1pPr algn="r">
              <a:defRPr sz="300">
                <a:solidFill>
                  <a:schemeClr val="accent4"/>
                </a:solidFill>
              </a:defRPr>
            </a:lvl1pPr>
          </a:lstStyle>
          <a:p>
            <a:fld id="{8F63CC74-D785-4C96-8C6E-EB177D1B9A1D}" type="slidenum">
              <a:rPr lang="en-US" smtClean="0"/>
              <a:pPr/>
              <a:t>‹#›</a:t>
            </a:fld>
            <a:endParaRPr lang="en-US" dirty="0"/>
          </a:p>
        </p:txBody>
      </p:sp>
      <p:pic>
        <p:nvPicPr>
          <p:cNvPr id="15" name="Picture 14">
            <a:extLst>
              <a:ext uri="{FF2B5EF4-FFF2-40B4-BE49-F238E27FC236}">
                <a16:creationId xmlns:a16="http://schemas.microsoft.com/office/drawing/2014/main" id="{517BCDC7-33E6-4E0D-8470-BD0036821924}"/>
              </a:ext>
            </a:extLst>
          </p:cNvPr>
          <p:cNvPicPr>
            <a:picLocks noChangeAspect="1"/>
          </p:cNvPicPr>
          <p:nvPr userDrawn="1"/>
        </p:nvPicPr>
        <p:blipFill>
          <a:blip r:embed="rId9"/>
          <a:stretch>
            <a:fillRect/>
          </a:stretch>
        </p:blipFill>
        <p:spPr>
          <a:xfrm>
            <a:off x="11009789" y="384048"/>
            <a:ext cx="711200" cy="616373"/>
          </a:xfrm>
          <a:prstGeom prst="rect">
            <a:avLst/>
          </a:prstGeom>
        </p:spPr>
      </p:pic>
    </p:spTree>
    <p:custDataLst>
      <p:tags r:id="rId4"/>
    </p:custDataLst>
    <p:extLst>
      <p:ext uri="{BB962C8B-B14F-4D97-AF65-F5344CB8AC3E}">
        <p14:creationId xmlns:p14="http://schemas.microsoft.com/office/powerpoint/2010/main" val="2346164105"/>
      </p:ext>
    </p:extLst>
  </p:cSld>
  <p:clrMap bg1="dk1" tx1="lt1" bg2="dk2" tx2="lt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p15:clr>
            <a:srgbClr val="C35EA4"/>
          </p15:clr>
        </p15:guide>
        <p15:guide id="2" pos="7328">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2.xml"/><Relationship Id="rId1" Type="http://schemas.openxmlformats.org/officeDocument/2006/relationships/tags" Target="../tags/tag6.xml"/><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9.jpe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2.jpeg"/><Relationship Id="rId11" Type="http://schemas.openxmlformats.org/officeDocument/2006/relationships/image" Target="../media/image38.png"/><Relationship Id="rId5" Type="http://schemas.openxmlformats.org/officeDocument/2006/relationships/image" Target="../media/image21.jpeg"/><Relationship Id="rId10" Type="http://schemas.openxmlformats.org/officeDocument/2006/relationships/image" Target="../media/image37.png"/><Relationship Id="rId4" Type="http://schemas.openxmlformats.org/officeDocument/2006/relationships/image" Target="../media/image20.jpe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19.jpe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42.jpg"/><Relationship Id="rId4" Type="http://schemas.openxmlformats.org/officeDocument/2006/relationships/image" Target="../media/image20.jpeg"/><Relationship Id="rId9" Type="http://schemas.openxmlformats.org/officeDocument/2006/relationships/image" Target="../media/image41.webp"/></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7.png"/><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6.jpe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jpe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2.jpeg"/><Relationship Id="rId11" Type="http://schemas.openxmlformats.org/officeDocument/2006/relationships/image" Target="../media/image27.png"/><Relationship Id="rId5" Type="http://schemas.openxmlformats.org/officeDocument/2006/relationships/image" Target="../media/image21.jpe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png"/><Relationship Id="rId14"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9.jpe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hyperlink" Target="http://127.0.0.1:8000/index/"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C30878-DBD3-456C-99A7-6C94BC8B5130}"/>
              </a:ext>
            </a:extLst>
          </p:cNvPr>
          <p:cNvSpPr txBox="1">
            <a:spLocks/>
          </p:cNvSpPr>
          <p:nvPr/>
        </p:nvSpPr>
        <p:spPr>
          <a:xfrm>
            <a:off x="3237752" y="3262497"/>
            <a:ext cx="5716494" cy="851290"/>
          </a:xfrm>
          <a:prstGeom prst="rect">
            <a:avLst/>
          </a:prstGeom>
        </p:spPr>
        <p:txBody>
          <a:bodyPr lIns="0" tIns="0" rIns="0" bIns="0" numCol="1"/>
          <a:lst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a:lstStyle>
          <a:p>
            <a:pPr marL="0" marR="0" lvl="0" indent="0" algn="ctr" defTabSz="914400" rtl="0" eaLnBrk="1" fontAlgn="auto" latinLnBrk="0" hangingPunct="1">
              <a:lnSpc>
                <a:spcPct val="80000"/>
              </a:lnSpc>
              <a:spcBef>
                <a:spcPts val="70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err="1">
                <a:ln>
                  <a:noFill/>
                </a:ln>
                <a:solidFill>
                  <a:schemeClr val="tx1"/>
                </a:solidFill>
                <a:effectLst/>
                <a:uLnTx/>
                <a:uFillTx/>
                <a:latin typeface="Segoe UI Black"/>
                <a:ea typeface="+mn-ea"/>
                <a:cs typeface="+mn-cs"/>
              </a:rPr>
              <a:t>Nayan</a:t>
            </a:r>
            <a:r>
              <a:rPr kumimoji="0" lang="en-US" sz="4400" b="0" i="0" u="none" strike="noStrike" kern="0" cap="none" spc="0" normalizeH="0" baseline="0" noProof="0" dirty="0">
                <a:ln>
                  <a:noFill/>
                </a:ln>
                <a:solidFill>
                  <a:schemeClr val="tx1"/>
                </a:solidFill>
                <a:effectLst/>
                <a:uLnTx/>
                <a:uFillTx/>
                <a:latin typeface="Segoe UI Black"/>
                <a:ea typeface="+mn-ea"/>
                <a:cs typeface="+mn-cs"/>
              </a:rPr>
              <a:t> </a:t>
            </a:r>
            <a:r>
              <a:rPr kumimoji="0" lang="en-US" sz="4400" b="0" i="0" u="none" strike="noStrike" kern="0" cap="none" spc="0" normalizeH="0" baseline="0" noProof="0" dirty="0" err="1">
                <a:ln>
                  <a:noFill/>
                </a:ln>
                <a:solidFill>
                  <a:schemeClr val="tx1"/>
                </a:solidFill>
                <a:effectLst/>
                <a:uLnTx/>
                <a:uFillTx/>
                <a:latin typeface="Segoe UI Black"/>
                <a:ea typeface="+mn-ea"/>
                <a:cs typeface="+mn-cs"/>
              </a:rPr>
              <a:t>Nirikshan</a:t>
            </a:r>
            <a:endParaRPr kumimoji="0" lang="en-US" sz="4400" b="0" i="0" u="none" strike="noStrike" kern="0" cap="none" spc="0" normalizeH="0" baseline="0" noProof="0" dirty="0">
              <a:ln>
                <a:noFill/>
              </a:ln>
              <a:solidFill>
                <a:schemeClr val="tx1"/>
              </a:solidFill>
              <a:effectLst/>
              <a:uLnTx/>
              <a:uFillTx/>
              <a:latin typeface="Segoe UI Black"/>
              <a:ea typeface="+mn-ea"/>
              <a:cs typeface="+mn-cs"/>
            </a:endParaRPr>
          </a:p>
          <a:p>
            <a:pPr marL="0" marR="0" lvl="1" indent="0" algn="ctr" defTabSz="914400" rtl="0" eaLnBrk="1" fontAlgn="auto" latinLnBrk="0" hangingPunct="1">
              <a:lnSpc>
                <a:spcPct val="80000"/>
              </a:lnSpc>
              <a:spcBef>
                <a:spcPts val="70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effectLst/>
                <a:uLnTx/>
                <a:uFillTx/>
                <a:latin typeface="Segoe UI Semibold"/>
                <a:ea typeface="+mn-ea"/>
                <a:cs typeface="+mn-cs"/>
              </a:rPr>
              <a:t>Violence Detection System using Surveillance Camera</a:t>
            </a:r>
          </a:p>
        </p:txBody>
      </p:sp>
      <p:pic>
        <p:nvPicPr>
          <p:cNvPr id="5" name="Picture 4">
            <a:extLst>
              <a:ext uri="{FF2B5EF4-FFF2-40B4-BE49-F238E27FC236}">
                <a16:creationId xmlns:a16="http://schemas.microsoft.com/office/drawing/2014/main" id="{9D844DB2-439E-250A-E256-E0F80839F8AB}"/>
              </a:ext>
            </a:extLst>
          </p:cNvPr>
          <p:cNvPicPr>
            <a:picLocks noChangeAspect="1"/>
          </p:cNvPicPr>
          <p:nvPr/>
        </p:nvPicPr>
        <p:blipFill>
          <a:blip r:embed="rId4"/>
          <a:stretch>
            <a:fillRect/>
          </a:stretch>
        </p:blipFill>
        <p:spPr>
          <a:xfrm>
            <a:off x="2199242" y="389593"/>
            <a:ext cx="7793514" cy="1537447"/>
          </a:xfrm>
          <a:prstGeom prst="roundRect">
            <a:avLst>
              <a:gd name="adj" fmla="val 16667"/>
            </a:avLst>
          </a:prstGeom>
          <a:gradFill>
            <a:gsLst>
              <a:gs pos="0">
                <a:srgbClr val="00A8FF"/>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 Placeholder 1">
            <a:extLst>
              <a:ext uri="{FF2B5EF4-FFF2-40B4-BE49-F238E27FC236}">
                <a16:creationId xmlns:a16="http://schemas.microsoft.com/office/drawing/2014/main" id="{5BE7815D-3604-0F1E-C553-5E8EBAF3FB12}"/>
              </a:ext>
            </a:extLst>
          </p:cNvPr>
          <p:cNvSpPr txBox="1">
            <a:spLocks/>
          </p:cNvSpPr>
          <p:nvPr/>
        </p:nvSpPr>
        <p:spPr>
          <a:xfrm>
            <a:off x="5537405" y="5526748"/>
            <a:ext cx="7507941" cy="941659"/>
          </a:xfrm>
          <a:prstGeom prst="rect">
            <a:avLst/>
          </a:prstGeom>
        </p:spPr>
        <p:txBody>
          <a:bodyPr lIns="0" tIns="0" rIns="0" bIns="0" numCol="1"/>
          <a:lst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a:lstStyle>
          <a:p>
            <a:pPr marL="12700" marR="0" lvl="0" indent="0" algn="ctr"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IN" sz="1400" b="0" i="0" u="none" strike="noStrike" kern="0" cap="none" spc="-5" normalizeH="0" baseline="0" noProof="0" dirty="0">
                <a:ln>
                  <a:noFill/>
                </a:ln>
                <a:solidFill>
                  <a:srgbClr val="F5F6FA"/>
                </a:solidFill>
                <a:effectLst/>
                <a:uLnTx/>
                <a:uFillTx/>
                <a:latin typeface="Arial MT"/>
                <a:ea typeface="+mn-ea"/>
                <a:cs typeface="Arial MT"/>
              </a:rPr>
              <a:t>Language</a:t>
            </a:r>
            <a:r>
              <a:rPr kumimoji="0" lang="en-IN" sz="1400" b="0" i="0" u="none" strike="noStrike" kern="0" cap="none" spc="-20" normalizeH="0" baseline="0" noProof="0" dirty="0">
                <a:ln>
                  <a:noFill/>
                </a:ln>
                <a:solidFill>
                  <a:srgbClr val="F5F6FA"/>
                </a:solidFill>
                <a:effectLst/>
                <a:uLnTx/>
                <a:uFillTx/>
                <a:latin typeface="Arial MT"/>
                <a:ea typeface="+mn-ea"/>
                <a:cs typeface="Arial MT"/>
              </a:rPr>
              <a:t> </a:t>
            </a:r>
            <a:r>
              <a:rPr kumimoji="0" lang="en-IN" sz="1400" b="0" i="0" u="none" strike="noStrike" kern="0" cap="none" spc="-5" normalizeH="0" baseline="0" noProof="0" dirty="0">
                <a:ln>
                  <a:noFill/>
                </a:ln>
                <a:solidFill>
                  <a:srgbClr val="F5F6FA"/>
                </a:solidFill>
                <a:effectLst/>
                <a:uLnTx/>
                <a:uFillTx/>
                <a:latin typeface="Arial MT"/>
                <a:ea typeface="+mn-ea"/>
                <a:cs typeface="Arial MT"/>
              </a:rPr>
              <a:t>and</a:t>
            </a:r>
            <a:r>
              <a:rPr kumimoji="0" lang="en-IN" sz="1400" b="0" i="0" u="none" strike="noStrike" kern="0" cap="none" spc="-15" normalizeH="0" baseline="0" noProof="0" dirty="0">
                <a:ln>
                  <a:noFill/>
                </a:ln>
                <a:solidFill>
                  <a:srgbClr val="F5F6FA"/>
                </a:solidFill>
                <a:effectLst/>
                <a:uLnTx/>
                <a:uFillTx/>
                <a:latin typeface="Arial MT"/>
                <a:ea typeface="+mn-ea"/>
                <a:cs typeface="Arial MT"/>
              </a:rPr>
              <a:t> </a:t>
            </a:r>
            <a:r>
              <a:rPr kumimoji="0" lang="en-IN" sz="1400" b="0" i="0" u="none" strike="noStrike" kern="0" cap="none" spc="-5" normalizeH="0" baseline="0" noProof="0" dirty="0">
                <a:ln>
                  <a:noFill/>
                </a:ln>
                <a:solidFill>
                  <a:srgbClr val="F5F6FA"/>
                </a:solidFill>
                <a:effectLst/>
                <a:uLnTx/>
                <a:uFillTx/>
                <a:latin typeface="Arial MT"/>
                <a:ea typeface="+mn-ea"/>
                <a:cs typeface="Arial MT"/>
              </a:rPr>
              <a:t>Image Processing Project</a:t>
            </a:r>
            <a:endParaRPr kumimoji="0" lang="en-IN" sz="1400" b="0" i="0" u="none" strike="noStrike" kern="0" cap="none" spc="0" normalizeH="0" baseline="0" noProof="0" dirty="0">
              <a:ln>
                <a:noFill/>
              </a:ln>
              <a:solidFill>
                <a:srgbClr val="F5F6FA"/>
              </a:solidFill>
              <a:effectLst/>
              <a:uLnTx/>
              <a:uFillTx/>
              <a:latin typeface="Arial MT"/>
              <a:ea typeface="+mn-ea"/>
              <a:cs typeface="Arial MT"/>
            </a:endParaRPr>
          </a:p>
          <a:p>
            <a:pPr marL="146685" marR="140335" lvl="0" indent="457200" algn="ctr" defTabSz="914400" rtl="0" eaLnBrk="1" fontAlgn="auto" latinLnBrk="0" hangingPunct="1">
              <a:lnSpc>
                <a:spcPct val="169300"/>
              </a:lnSpc>
              <a:spcBef>
                <a:spcPts val="15"/>
              </a:spcBef>
              <a:spcAft>
                <a:spcPts val="0"/>
              </a:spcAft>
              <a:buClrTx/>
              <a:buSzTx/>
              <a:buFont typeface="Arial" panose="020B0604020202020204" pitchFamily="34" charset="0"/>
              <a:buChar char="​"/>
              <a:tabLst/>
              <a:defRPr/>
            </a:pPr>
            <a:r>
              <a:rPr kumimoji="0" lang="en-IN" sz="1400" b="0" i="0" u="none" strike="noStrike" kern="0" cap="none" spc="30" normalizeH="0" baseline="0" noProof="0" dirty="0">
                <a:ln>
                  <a:noFill/>
                </a:ln>
                <a:solidFill>
                  <a:schemeClr val="tx1"/>
                </a:solidFill>
                <a:effectLst/>
                <a:uLnTx/>
                <a:uFillTx/>
                <a:latin typeface="Arial MT"/>
                <a:ea typeface="+mn-ea"/>
                <a:cs typeface="Arial MT"/>
              </a:rPr>
              <a:t>Subhash </a:t>
            </a:r>
            <a:r>
              <a:rPr kumimoji="0" lang="en-IN" sz="1400" b="0" i="0" u="none" strike="noStrike" kern="0" cap="none" spc="35" normalizeH="0" baseline="0" noProof="0" dirty="0">
                <a:ln>
                  <a:noFill/>
                </a:ln>
                <a:solidFill>
                  <a:schemeClr val="tx1"/>
                </a:solidFill>
                <a:effectLst/>
                <a:uLnTx/>
                <a:uFillTx/>
                <a:latin typeface="Arial MT"/>
                <a:ea typeface="+mn-ea"/>
                <a:cs typeface="Arial MT"/>
              </a:rPr>
              <a:t>B S </a:t>
            </a:r>
            <a:r>
              <a:rPr kumimoji="0" lang="en-IN" sz="1400" b="0" i="0" u="none" strike="noStrike" kern="0" cap="none" spc="15" normalizeH="0" baseline="0" noProof="0" dirty="0">
                <a:ln>
                  <a:noFill/>
                </a:ln>
                <a:solidFill>
                  <a:schemeClr val="tx1"/>
                </a:solidFill>
                <a:effectLst/>
                <a:uLnTx/>
                <a:uFillTx/>
                <a:latin typeface="Arial MT"/>
                <a:ea typeface="+mn-ea"/>
                <a:cs typeface="Arial MT"/>
              </a:rPr>
              <a:t>I </a:t>
            </a:r>
            <a:r>
              <a:rPr kumimoji="0" lang="en-IN" sz="1400" b="0" i="0" u="none" strike="noStrike" kern="0" cap="none" spc="30" normalizeH="0" baseline="0" noProof="0" dirty="0">
                <a:ln>
                  <a:noFill/>
                </a:ln>
                <a:solidFill>
                  <a:schemeClr val="tx1"/>
                </a:solidFill>
                <a:effectLst/>
                <a:uLnTx/>
                <a:uFillTx/>
                <a:latin typeface="Arial MT"/>
                <a:ea typeface="+mn-ea"/>
                <a:cs typeface="Arial MT"/>
              </a:rPr>
              <a:t>Harsha </a:t>
            </a:r>
            <a:r>
              <a:rPr kumimoji="0" lang="en-IN" sz="1400" b="0" i="0" u="none" strike="noStrike" kern="0" cap="none" spc="40" normalizeH="0" baseline="0" noProof="0" dirty="0">
                <a:ln>
                  <a:noFill/>
                </a:ln>
                <a:solidFill>
                  <a:schemeClr val="tx1"/>
                </a:solidFill>
                <a:effectLst/>
                <a:uLnTx/>
                <a:uFillTx/>
                <a:latin typeface="Arial MT"/>
                <a:ea typeface="+mn-ea"/>
                <a:cs typeface="Arial MT"/>
              </a:rPr>
              <a:t>R</a:t>
            </a:r>
            <a:r>
              <a:rPr kumimoji="0" lang="en-IN" sz="1400" b="0" i="0" u="none" strike="noStrike" kern="0" cap="none" spc="45" normalizeH="0" baseline="0" noProof="0" dirty="0">
                <a:ln>
                  <a:noFill/>
                </a:ln>
                <a:solidFill>
                  <a:schemeClr val="tx1"/>
                </a:solidFill>
                <a:effectLst/>
                <a:uLnTx/>
                <a:uFillTx/>
                <a:latin typeface="Arial MT"/>
                <a:ea typeface="+mn-ea"/>
                <a:cs typeface="Arial MT"/>
              </a:rPr>
              <a:t> I </a:t>
            </a:r>
            <a:r>
              <a:rPr kumimoji="0" lang="en-IN" sz="1400" b="0" i="0" u="none" strike="noStrike" kern="0" cap="none" spc="30" normalizeH="0" baseline="0" noProof="0" dirty="0" err="1">
                <a:ln>
                  <a:noFill/>
                </a:ln>
                <a:solidFill>
                  <a:schemeClr val="tx1"/>
                </a:solidFill>
                <a:effectLst/>
                <a:uLnTx/>
                <a:uFillTx/>
                <a:latin typeface="Arial MT"/>
                <a:ea typeface="+mn-ea"/>
                <a:cs typeface="Arial MT"/>
              </a:rPr>
              <a:t>Nityanand</a:t>
            </a:r>
            <a:r>
              <a:rPr kumimoji="0" lang="en-IN" sz="1400" b="0" i="0" u="none" strike="noStrike" kern="0" cap="none" spc="5" normalizeH="0" baseline="0" noProof="0" dirty="0">
                <a:ln>
                  <a:noFill/>
                </a:ln>
                <a:solidFill>
                  <a:schemeClr val="tx1"/>
                </a:solidFill>
                <a:effectLst/>
                <a:uLnTx/>
                <a:uFillTx/>
                <a:latin typeface="Arial MT"/>
                <a:ea typeface="+mn-ea"/>
                <a:cs typeface="Arial MT"/>
              </a:rPr>
              <a:t> </a:t>
            </a:r>
            <a:r>
              <a:rPr kumimoji="0" lang="en-IN" sz="1400" b="0" i="0" u="none" strike="noStrike" kern="0" cap="none" spc="35" normalizeH="0" baseline="0" noProof="0" dirty="0">
                <a:ln>
                  <a:noFill/>
                </a:ln>
                <a:solidFill>
                  <a:schemeClr val="tx1"/>
                </a:solidFill>
                <a:effectLst/>
                <a:uLnTx/>
                <a:uFillTx/>
                <a:latin typeface="Arial MT"/>
                <a:ea typeface="+mn-ea"/>
                <a:cs typeface="Arial MT"/>
              </a:rPr>
              <a:t>Kumar</a:t>
            </a:r>
            <a:r>
              <a:rPr kumimoji="0" lang="en-IN" sz="1400" b="0" i="0" u="none" strike="noStrike" kern="0" cap="none" spc="25" normalizeH="0" baseline="0" noProof="0" dirty="0">
                <a:ln>
                  <a:noFill/>
                </a:ln>
                <a:solidFill>
                  <a:schemeClr val="tx1"/>
                </a:solidFill>
                <a:effectLst/>
                <a:uLnTx/>
                <a:uFillTx/>
                <a:latin typeface="Arial MT"/>
                <a:ea typeface="+mn-ea"/>
                <a:cs typeface="Arial MT"/>
              </a:rPr>
              <a:t> </a:t>
            </a:r>
            <a:r>
              <a:rPr kumimoji="0" lang="en-IN" sz="1400" b="0" i="0" u="none" strike="noStrike" kern="0" cap="none" spc="15" normalizeH="0" baseline="0" noProof="0" dirty="0">
                <a:ln>
                  <a:noFill/>
                </a:ln>
                <a:solidFill>
                  <a:schemeClr val="tx1"/>
                </a:solidFill>
                <a:effectLst/>
                <a:uLnTx/>
                <a:uFillTx/>
                <a:latin typeface="Arial MT"/>
                <a:ea typeface="+mn-ea"/>
                <a:cs typeface="Arial MT"/>
              </a:rPr>
              <a:t>I</a:t>
            </a:r>
            <a:r>
              <a:rPr kumimoji="0" lang="en-IN" sz="1400" b="0" i="0" u="none" strike="noStrike" kern="0" cap="none" spc="10" normalizeH="0" baseline="0" noProof="0" dirty="0">
                <a:ln>
                  <a:noFill/>
                </a:ln>
                <a:solidFill>
                  <a:schemeClr val="tx1"/>
                </a:solidFill>
                <a:effectLst/>
                <a:uLnTx/>
                <a:uFillTx/>
                <a:latin typeface="Arial MT"/>
                <a:ea typeface="+mn-ea"/>
                <a:cs typeface="Arial MT"/>
              </a:rPr>
              <a:t> </a:t>
            </a:r>
            <a:r>
              <a:rPr kumimoji="0" lang="en-IN" sz="1400" b="0" i="0" u="none" strike="noStrike" kern="0" cap="none" spc="30" normalizeH="0" baseline="0" noProof="0" dirty="0">
                <a:ln>
                  <a:noFill/>
                </a:ln>
                <a:solidFill>
                  <a:schemeClr val="tx1"/>
                </a:solidFill>
                <a:effectLst/>
                <a:uLnTx/>
                <a:uFillTx/>
                <a:latin typeface="Arial MT"/>
                <a:ea typeface="+mn-ea"/>
                <a:cs typeface="Arial MT"/>
              </a:rPr>
              <a:t>Sumanth</a:t>
            </a:r>
            <a:r>
              <a:rPr kumimoji="0" lang="en-IN" sz="1400" b="0" i="0" u="none" strike="noStrike" kern="0" cap="none" spc="25" normalizeH="0" baseline="0" noProof="0" dirty="0">
                <a:ln>
                  <a:noFill/>
                </a:ln>
                <a:solidFill>
                  <a:schemeClr val="tx1"/>
                </a:solidFill>
                <a:effectLst/>
                <a:uLnTx/>
                <a:uFillTx/>
                <a:latin typeface="Arial MT"/>
                <a:ea typeface="+mn-ea"/>
                <a:cs typeface="Arial MT"/>
              </a:rPr>
              <a:t> </a:t>
            </a:r>
            <a:r>
              <a:rPr kumimoji="0" lang="en-IN" sz="1400" b="0" i="0" u="none" strike="noStrike" kern="0" cap="none" spc="35" normalizeH="0" baseline="0" noProof="0" dirty="0">
                <a:ln>
                  <a:noFill/>
                </a:ln>
                <a:solidFill>
                  <a:schemeClr val="tx1"/>
                </a:solidFill>
                <a:effectLst/>
                <a:uLnTx/>
                <a:uFillTx/>
                <a:latin typeface="Arial MT"/>
                <a:ea typeface="+mn-ea"/>
                <a:cs typeface="Arial MT"/>
              </a:rPr>
              <a:t>Hegde</a:t>
            </a:r>
          </a:p>
          <a:p>
            <a:pPr marL="146685" marR="140335" lvl="0" indent="457200" algn="ctr" defTabSz="914400" rtl="0" eaLnBrk="1" fontAlgn="auto" latinLnBrk="0" hangingPunct="1">
              <a:lnSpc>
                <a:spcPct val="169300"/>
              </a:lnSpc>
              <a:spcBef>
                <a:spcPts val="15"/>
              </a:spcBef>
              <a:spcAft>
                <a:spcPts val="0"/>
              </a:spcAft>
              <a:buClrTx/>
              <a:buSzTx/>
              <a:buFont typeface="Arial" panose="020B0604020202020204" pitchFamily="34" charset="0"/>
              <a:buChar char="​"/>
              <a:tabLst/>
              <a:defRPr/>
            </a:pPr>
            <a:r>
              <a:rPr lang="en-IN" sz="1400" spc="35" dirty="0">
                <a:solidFill>
                  <a:schemeClr val="tx1"/>
                </a:solidFill>
                <a:latin typeface="Arial MT"/>
                <a:cs typeface="Arial MT"/>
              </a:rPr>
              <a:t>Under the </a:t>
            </a:r>
            <a:r>
              <a:rPr kumimoji="0" lang="en-IN" sz="1400" b="0" i="0" u="none" strike="noStrike" kern="0" cap="none" spc="35" normalizeH="0" baseline="0" noProof="0" dirty="0">
                <a:ln>
                  <a:noFill/>
                </a:ln>
                <a:solidFill>
                  <a:schemeClr val="tx1"/>
                </a:solidFill>
                <a:effectLst/>
                <a:uLnTx/>
                <a:uFillTx/>
                <a:latin typeface="Arial MT"/>
                <a:ea typeface="+mn-ea"/>
                <a:cs typeface="Arial MT"/>
              </a:rPr>
              <a:t>Guidance of: Prof. </a:t>
            </a:r>
            <a:r>
              <a:rPr kumimoji="0" lang="en-IN" sz="1400" b="0" i="0" u="none" strike="noStrike" kern="0" cap="none" spc="35" normalizeH="0" baseline="0" noProof="0">
                <a:ln>
                  <a:noFill/>
                </a:ln>
                <a:solidFill>
                  <a:schemeClr val="tx1"/>
                </a:solidFill>
                <a:effectLst/>
                <a:uLnTx/>
                <a:uFillTx/>
                <a:latin typeface="Arial MT"/>
                <a:ea typeface="+mn-ea"/>
                <a:cs typeface="Arial MT"/>
              </a:rPr>
              <a:t>Mrs. Bhagyashri</a:t>
            </a:r>
            <a:r>
              <a:rPr kumimoji="0" lang="en-IN" sz="1400" b="0" i="0" u="none" strike="noStrike" kern="0" cap="none" spc="35" normalizeH="0" baseline="0" noProof="0" dirty="0">
                <a:ln>
                  <a:noFill/>
                </a:ln>
                <a:solidFill>
                  <a:schemeClr val="tx1"/>
                </a:solidFill>
                <a:effectLst/>
                <a:uLnTx/>
                <a:uFillTx/>
                <a:latin typeface="Arial MT"/>
                <a:ea typeface="+mn-ea"/>
                <a:cs typeface="Arial MT"/>
              </a:rPr>
              <a:t> </a:t>
            </a:r>
            <a:r>
              <a:rPr kumimoji="0" lang="en-IN" sz="1400" b="0" i="0" u="none" strike="noStrike" kern="0" cap="none" spc="35" normalizeH="0" baseline="0" noProof="0" dirty="0" err="1">
                <a:ln>
                  <a:noFill/>
                </a:ln>
                <a:solidFill>
                  <a:schemeClr val="tx1"/>
                </a:solidFill>
                <a:effectLst/>
                <a:uLnTx/>
                <a:uFillTx/>
                <a:latin typeface="Arial MT"/>
                <a:ea typeface="+mn-ea"/>
                <a:cs typeface="Arial MT"/>
              </a:rPr>
              <a:t>Wakde</a:t>
            </a:r>
            <a:endParaRPr kumimoji="0" lang="en-IN" sz="1400" b="0" i="0" u="none" strike="noStrike" kern="0" cap="none" spc="0" normalizeH="0" baseline="0" noProof="0" dirty="0">
              <a:ln>
                <a:noFill/>
              </a:ln>
              <a:solidFill>
                <a:schemeClr val="tx1"/>
              </a:solidFill>
              <a:effectLst/>
              <a:uLnTx/>
              <a:uFillTx/>
              <a:latin typeface="Arial MT"/>
              <a:ea typeface="+mn-ea"/>
              <a:cs typeface="Arial MT"/>
            </a:endParaRPr>
          </a:p>
          <a:p>
            <a:pPr marL="252000" marR="0" lvl="3" indent="0" algn="ctr" defTabSz="914400" rtl="0" eaLnBrk="1" fontAlgn="auto" latinLnBrk="0" hangingPunct="1">
              <a:lnSpc>
                <a:spcPct val="80000"/>
              </a:lnSpc>
              <a:spcBef>
                <a:spcPts val="300"/>
              </a:spcBef>
              <a:spcAft>
                <a:spcPts val="0"/>
              </a:spcAft>
              <a:buClrTx/>
              <a:buSzTx/>
              <a:buFont typeface="Arial" panose="020B0604020202020204" pitchFamily="34" charset="0"/>
              <a:buNone/>
              <a:tabLst/>
              <a:defRPr/>
            </a:pPr>
            <a:endParaRPr kumimoji="0" lang="en-US" sz="1800" b="0" i="0" u="none" strike="noStrike" kern="0" cap="none" spc="0" normalizeH="0" baseline="0" noProof="0" dirty="0">
              <a:ln>
                <a:noFill/>
              </a:ln>
              <a:solidFill>
                <a:srgbClr val="00A8FF"/>
              </a:solidFill>
              <a:effectLst/>
              <a:uLnTx/>
              <a:uFillTx/>
              <a:latin typeface="Segoe UI Semibold"/>
              <a:ea typeface="+mn-ea"/>
              <a:cs typeface="+mn-cs"/>
            </a:endParaRPr>
          </a:p>
        </p:txBody>
      </p:sp>
      <p:sp>
        <p:nvSpPr>
          <p:cNvPr id="8" name="Text Placeholder 1">
            <a:extLst>
              <a:ext uri="{FF2B5EF4-FFF2-40B4-BE49-F238E27FC236}">
                <a16:creationId xmlns:a16="http://schemas.microsoft.com/office/drawing/2014/main" id="{934FC193-52CA-265B-2E25-C0CD0948A410}"/>
              </a:ext>
            </a:extLst>
          </p:cNvPr>
          <p:cNvSpPr txBox="1">
            <a:spLocks/>
          </p:cNvSpPr>
          <p:nvPr/>
        </p:nvSpPr>
        <p:spPr>
          <a:xfrm>
            <a:off x="2342030" y="2323617"/>
            <a:ext cx="7507940" cy="377210"/>
          </a:xfrm>
          <a:prstGeom prst="rect">
            <a:avLst/>
          </a:prstGeom>
        </p:spPr>
        <p:txBody>
          <a:bodyPr lIns="0" tIns="0" rIns="0" bIns="0" numCol="1"/>
          <a:lst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a:lstStyle>
          <a:p>
            <a:pPr marL="252000" marR="0" lvl="3" indent="0" algn="ctr" defTabSz="914400" rtl="0" eaLnBrk="1" fontAlgn="auto" latinLnBrk="0" hangingPunct="1">
              <a:lnSpc>
                <a:spcPct val="80000"/>
              </a:lnSpc>
              <a:spcBef>
                <a:spcPts val="300"/>
              </a:spcBef>
              <a:spcAft>
                <a:spcPts val="0"/>
              </a:spcAft>
              <a:buClrTx/>
              <a:buSzTx/>
              <a:buFont typeface="Arial" panose="020B0604020202020204" pitchFamily="34" charset="0"/>
              <a:buNone/>
              <a:tabLst/>
              <a:defRPr/>
            </a:pPr>
            <a:r>
              <a:rPr kumimoji="0" lang="en-US" sz="2400" b="0" i="0" u="none" strike="noStrike" kern="0" cap="none" spc="0" normalizeH="0" baseline="0" noProof="0" dirty="0">
                <a:ln>
                  <a:noFill/>
                </a:ln>
                <a:effectLst/>
                <a:uLnTx/>
                <a:uFillTx/>
                <a:latin typeface="Segoe UI Semibold"/>
                <a:ea typeface="+mn-ea"/>
                <a:cs typeface="+mn-cs"/>
              </a:rPr>
              <a:t>Department of Computer Science Engineering</a:t>
            </a:r>
          </a:p>
        </p:txBody>
      </p:sp>
      <p:pic>
        <p:nvPicPr>
          <p:cNvPr id="10" name="Picture 9">
            <a:extLst>
              <a:ext uri="{FF2B5EF4-FFF2-40B4-BE49-F238E27FC236}">
                <a16:creationId xmlns:a16="http://schemas.microsoft.com/office/drawing/2014/main" id="{FC51101E-CE5C-EC97-F2F1-204787162903}"/>
              </a:ext>
            </a:extLst>
          </p:cNvPr>
          <p:cNvPicPr>
            <a:picLocks noChangeAspect="1"/>
          </p:cNvPicPr>
          <p:nvPr/>
        </p:nvPicPr>
        <p:blipFill>
          <a:blip r:embed="rId5"/>
          <a:stretch>
            <a:fillRect/>
          </a:stretch>
        </p:blipFill>
        <p:spPr>
          <a:xfrm>
            <a:off x="641595" y="4712702"/>
            <a:ext cx="2661556" cy="175570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ustDataLst>
      <p:tags r:id="rId1"/>
    </p:custDataLst>
    <p:extLst>
      <p:ext uri="{BB962C8B-B14F-4D97-AF65-F5344CB8AC3E}">
        <p14:creationId xmlns:p14="http://schemas.microsoft.com/office/powerpoint/2010/main" val="239912330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en-IN"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CONCLUSION</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121" name="Picture 2"/>
          <p:cNvPicPr>
            <a:picLocks noChangeAspect="1" noChangeArrowheads="1"/>
          </p:cNvPicPr>
          <p:nvPr/>
        </p:nvPicPr>
        <p:blipFill>
          <a:blip r:embed="rId7"/>
          <a:srcRect/>
          <a:stretch>
            <a:fillRect/>
          </a:stretch>
        </p:blipFill>
        <p:spPr bwMode="auto">
          <a:xfrm>
            <a:off x="5244867" y="1997767"/>
            <a:ext cx="5454851" cy="3119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图片 121"/>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5929678" y="2185787"/>
            <a:ext cx="4110793" cy="2502754"/>
          </a:xfrm>
          <a:prstGeom prst="rect">
            <a:avLst/>
          </a:prstGeom>
        </p:spPr>
      </p:pic>
      <p:grpSp>
        <p:nvGrpSpPr>
          <p:cNvPr id="123" name="组合 122"/>
          <p:cNvGrpSpPr/>
          <p:nvPr/>
        </p:nvGrpSpPr>
        <p:grpSpPr>
          <a:xfrm>
            <a:off x="751733" y="2185787"/>
            <a:ext cx="792201" cy="2830049"/>
            <a:chOff x="1134472" y="2246918"/>
            <a:chExt cx="997284" cy="3562684"/>
          </a:xfrm>
        </p:grpSpPr>
        <p:sp>
          <p:nvSpPr>
            <p:cNvPr id="124" name="椭圆 123"/>
            <p:cNvSpPr/>
            <p:nvPr/>
          </p:nvSpPr>
          <p:spPr>
            <a:xfrm>
              <a:off x="1134472" y="2246918"/>
              <a:ext cx="997284" cy="997284"/>
            </a:xfrm>
            <a:prstGeom prst="ellipse">
              <a:avLst/>
            </a:prstGeom>
            <a:ln w="38100" cap="rnd">
              <a:gradFill>
                <a:gsLst>
                  <a:gs pos="51000">
                    <a:srgbClr val="A639F9"/>
                  </a:gs>
                  <a:gs pos="0">
                    <a:srgbClr val="150E6C"/>
                  </a:gs>
                  <a:gs pos="100000">
                    <a:srgbClr val="264E7E"/>
                  </a:gs>
                </a:gsLst>
                <a:lin ang="2700000" scaled="1"/>
              </a:gradFill>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zh-CN" altLang="en-US" sz="1600" dirty="0">
                <a:solidFill>
                  <a:schemeClr val="tx1">
                    <a:lumMod val="75000"/>
                    <a:lumOff val="25000"/>
                  </a:schemeClr>
                </a:solidFill>
              </a:endParaRPr>
            </a:p>
          </p:txBody>
        </p:sp>
        <p:sp>
          <p:nvSpPr>
            <p:cNvPr id="125" name="椭圆 124"/>
            <p:cNvSpPr/>
            <p:nvPr/>
          </p:nvSpPr>
          <p:spPr>
            <a:xfrm>
              <a:off x="1134472" y="3529618"/>
              <a:ext cx="997284" cy="997284"/>
            </a:xfrm>
            <a:prstGeom prst="ellipse">
              <a:avLst/>
            </a:prstGeom>
            <a:ln w="38100" cap="rnd">
              <a:gradFill>
                <a:gsLst>
                  <a:gs pos="51000">
                    <a:srgbClr val="A639F9"/>
                  </a:gs>
                  <a:gs pos="0">
                    <a:srgbClr val="150E6C"/>
                  </a:gs>
                  <a:gs pos="100000">
                    <a:srgbClr val="264E7E"/>
                  </a:gs>
                </a:gsLst>
                <a:lin ang="2700000" scaled="1"/>
              </a:gradFill>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zh-CN" altLang="en-US" sz="1600" dirty="0">
                <a:solidFill>
                  <a:schemeClr val="tx1">
                    <a:lumMod val="75000"/>
                    <a:lumOff val="25000"/>
                  </a:schemeClr>
                </a:solidFill>
              </a:endParaRPr>
            </a:p>
          </p:txBody>
        </p:sp>
        <p:sp>
          <p:nvSpPr>
            <p:cNvPr id="126" name="椭圆 125"/>
            <p:cNvSpPr/>
            <p:nvPr/>
          </p:nvSpPr>
          <p:spPr>
            <a:xfrm>
              <a:off x="1134472" y="4812318"/>
              <a:ext cx="997284" cy="997284"/>
            </a:xfrm>
            <a:prstGeom prst="ellipse">
              <a:avLst/>
            </a:prstGeom>
            <a:ln w="38100" cap="rnd">
              <a:gradFill>
                <a:gsLst>
                  <a:gs pos="51000">
                    <a:srgbClr val="A639F9"/>
                  </a:gs>
                  <a:gs pos="0">
                    <a:srgbClr val="150E6C"/>
                  </a:gs>
                  <a:gs pos="100000">
                    <a:srgbClr val="264E7E"/>
                  </a:gs>
                </a:gsLst>
                <a:lin ang="2700000" scaled="1"/>
              </a:gradFill>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zh-CN" altLang="en-US" sz="1600" dirty="0">
                <a:solidFill>
                  <a:schemeClr val="tx1">
                    <a:lumMod val="75000"/>
                    <a:lumOff val="25000"/>
                  </a:schemeClr>
                </a:solidFill>
              </a:endParaRPr>
            </a:p>
          </p:txBody>
        </p:sp>
      </p:grpSp>
      <p:sp>
        <p:nvSpPr>
          <p:cNvPr id="127" name="文本框 141"/>
          <p:cNvSpPr txBox="1"/>
          <p:nvPr/>
        </p:nvSpPr>
        <p:spPr>
          <a:xfrm>
            <a:off x="1709518" y="2326642"/>
            <a:ext cx="3477388" cy="24622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400" dirty="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rPr>
              <a:t>This project has motivated us to develop a versatile violence detection system using surveillance cameras that can enhance safety and security in public spaces, both indoors and outdoors. Moving forward, we are excited to continue exploring other potential applications of this technology to make a positive impact on the safety of individuals and communities.</a:t>
            </a:r>
            <a:endParaRPr lang="zh-CN" altLang="en-US" sz="1400" dirty="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endParaRPr>
          </a:p>
        </p:txBody>
      </p:sp>
      <p:pic>
        <p:nvPicPr>
          <p:cNvPr id="130" name="图片 129"/>
          <p:cNvPicPr>
            <a:picLocks noChangeAspect="1"/>
          </p:cNvPicPr>
          <p:nvPr/>
        </p:nvPicPr>
        <p:blipFill>
          <a:blip r:embed="rId9"/>
          <a:stretch>
            <a:fillRect/>
          </a:stretch>
        </p:blipFill>
        <p:spPr>
          <a:xfrm>
            <a:off x="911291" y="2348780"/>
            <a:ext cx="466213" cy="466213"/>
          </a:xfrm>
          <a:prstGeom prst="rect">
            <a:avLst/>
          </a:prstGeom>
        </p:spPr>
      </p:pic>
      <p:pic>
        <p:nvPicPr>
          <p:cNvPr id="131" name="图片 130"/>
          <p:cNvPicPr>
            <a:picLocks noChangeAspect="1"/>
          </p:cNvPicPr>
          <p:nvPr/>
        </p:nvPicPr>
        <p:blipFill>
          <a:blip r:embed="rId10"/>
          <a:stretch>
            <a:fillRect/>
          </a:stretch>
        </p:blipFill>
        <p:spPr>
          <a:xfrm>
            <a:off x="969645" y="3359085"/>
            <a:ext cx="397329" cy="397329"/>
          </a:xfrm>
          <a:prstGeom prst="rect">
            <a:avLst/>
          </a:prstGeom>
        </p:spPr>
      </p:pic>
      <p:pic>
        <p:nvPicPr>
          <p:cNvPr id="132" name="图片 131"/>
          <p:cNvPicPr>
            <a:picLocks noChangeAspect="1"/>
          </p:cNvPicPr>
          <p:nvPr/>
        </p:nvPicPr>
        <p:blipFill>
          <a:blip r:embed="rId11"/>
          <a:stretch>
            <a:fillRect/>
          </a:stretch>
        </p:blipFill>
        <p:spPr>
          <a:xfrm>
            <a:off x="917317" y="4368743"/>
            <a:ext cx="501983" cy="5019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xmlns:a14="http://schemas.microsoft.com/office/drawing/2010/main">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blinds(horizontal)">
                                      <p:cBhvr>
                                        <p:cTn id="7" dur="500"/>
                                        <p:tgtEl>
                                          <p:spTgt spid="12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blinds(horizontal)">
                                      <p:cBhvr>
                                        <p:cTn id="10" dur="500"/>
                                        <p:tgtEl>
                                          <p:spTgt spid="127"/>
                                        </p:tgtEl>
                                      </p:cBhvr>
                                    </p:animEffect>
                                  </p:childTnLst>
                                </p:cTn>
                              </p:par>
                              <p:par>
                                <p:cTn id="11" presetID="3" presetClass="entr" presetSubtype="10" fill="hold" nodeType="withEffect">
                                  <p:stCondLst>
                                    <p:cond delay="0"/>
                                  </p:stCondLst>
                                  <p:childTnLst>
                                    <p:set>
                                      <p:cBhvr>
                                        <p:cTn id="12" dur="1" fill="hold">
                                          <p:stCondLst>
                                            <p:cond delay="0"/>
                                          </p:stCondLst>
                                        </p:cTn>
                                        <p:tgtEl>
                                          <p:spTgt spid="130"/>
                                        </p:tgtEl>
                                        <p:attrNameLst>
                                          <p:attrName>style.visibility</p:attrName>
                                        </p:attrNameLst>
                                      </p:cBhvr>
                                      <p:to>
                                        <p:strVal val="visible"/>
                                      </p:to>
                                    </p:set>
                                    <p:animEffect transition="in" filter="blinds(horizontal)">
                                      <p:cBhvr>
                                        <p:cTn id="13" dur="500"/>
                                        <p:tgtEl>
                                          <p:spTgt spid="130"/>
                                        </p:tgtEl>
                                      </p:cBhvr>
                                    </p:animEffect>
                                  </p:childTnLst>
                                </p:cTn>
                              </p:par>
                              <p:par>
                                <p:cTn id="14" presetID="3" presetClass="entr" presetSubtype="10" fill="hold" nodeType="withEffect">
                                  <p:stCondLst>
                                    <p:cond delay="0"/>
                                  </p:stCondLst>
                                  <p:childTnLst>
                                    <p:set>
                                      <p:cBhvr>
                                        <p:cTn id="15" dur="1" fill="hold">
                                          <p:stCondLst>
                                            <p:cond delay="0"/>
                                          </p:stCondLst>
                                        </p:cTn>
                                        <p:tgtEl>
                                          <p:spTgt spid="131"/>
                                        </p:tgtEl>
                                        <p:attrNameLst>
                                          <p:attrName>style.visibility</p:attrName>
                                        </p:attrNameLst>
                                      </p:cBhvr>
                                      <p:to>
                                        <p:strVal val="visible"/>
                                      </p:to>
                                    </p:set>
                                    <p:animEffect transition="in" filter="blinds(horizontal)">
                                      <p:cBhvr>
                                        <p:cTn id="16" dur="500"/>
                                        <p:tgtEl>
                                          <p:spTgt spid="131"/>
                                        </p:tgtEl>
                                      </p:cBhvr>
                                    </p:animEffect>
                                  </p:childTnLst>
                                </p:cTn>
                              </p:par>
                              <p:par>
                                <p:cTn id="17" presetID="3" presetClass="entr" presetSubtype="10" fill="hold"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blinds(horizontal)">
                                      <p:cBhvr>
                                        <p:cTn id="19" dur="500"/>
                                        <p:tgtEl>
                                          <p:spTgt spid="132"/>
                                        </p:tgtEl>
                                      </p:cBhvr>
                                    </p:animEffect>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121"/>
                                        </p:tgtEl>
                                        <p:attrNameLst>
                                          <p:attrName>style.visibility</p:attrName>
                                        </p:attrNameLst>
                                      </p:cBhvr>
                                      <p:to>
                                        <p:strVal val="visible"/>
                                      </p:to>
                                    </p:set>
                                    <p:animEffect transition="in" filter="fade">
                                      <p:cBhvr>
                                        <p:cTn id="23" dur="1000"/>
                                        <p:tgtEl>
                                          <p:spTgt spid="121"/>
                                        </p:tgtEl>
                                      </p:cBhvr>
                                    </p:animEffect>
                                    <p:anim calcmode="lin" valueType="num">
                                      <p:cBhvr>
                                        <p:cTn id="24" dur="1000" fill="hold"/>
                                        <p:tgtEl>
                                          <p:spTgt spid="121"/>
                                        </p:tgtEl>
                                        <p:attrNameLst>
                                          <p:attrName>ppt_x</p:attrName>
                                        </p:attrNameLst>
                                      </p:cBhvr>
                                      <p:tavLst>
                                        <p:tav tm="0">
                                          <p:val>
                                            <p:strVal val="#ppt_x"/>
                                          </p:val>
                                        </p:tav>
                                        <p:tav tm="100000">
                                          <p:val>
                                            <p:strVal val="#ppt_x"/>
                                          </p:val>
                                        </p:tav>
                                      </p:tavLst>
                                    </p:anim>
                                    <p:anim calcmode="lin" valueType="num">
                                      <p:cBhvr>
                                        <p:cTn id="25" dur="1000" fill="hold"/>
                                        <p:tgtEl>
                                          <p:spTgt spid="121"/>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22"/>
                                        </p:tgtEl>
                                        <p:attrNameLst>
                                          <p:attrName>style.visibility</p:attrName>
                                        </p:attrNameLst>
                                      </p:cBhvr>
                                      <p:to>
                                        <p:strVal val="visible"/>
                                      </p:to>
                                    </p:set>
                                    <p:animEffect transition="in" filter="fade">
                                      <p:cBhvr>
                                        <p:cTn id="28" dur="1000"/>
                                        <p:tgtEl>
                                          <p:spTgt spid="122"/>
                                        </p:tgtEl>
                                      </p:cBhvr>
                                    </p:animEffect>
                                    <p:anim calcmode="lin" valueType="num">
                                      <p:cBhvr>
                                        <p:cTn id="29" dur="1000" fill="hold"/>
                                        <p:tgtEl>
                                          <p:spTgt spid="122"/>
                                        </p:tgtEl>
                                        <p:attrNameLst>
                                          <p:attrName>ppt_x</p:attrName>
                                        </p:attrNameLst>
                                      </p:cBhvr>
                                      <p:tavLst>
                                        <p:tav tm="0">
                                          <p:val>
                                            <p:strVal val="#ppt_x"/>
                                          </p:val>
                                        </p:tav>
                                        <p:tav tm="100000">
                                          <p:val>
                                            <p:strVal val="#ppt_x"/>
                                          </p:val>
                                        </p:tav>
                                      </p:tavLst>
                                    </p:anim>
                                    <p:anim calcmode="lin" valueType="num">
                                      <p:cBhvr>
                                        <p:cTn id="30"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1104265" y="5008245"/>
            <a:ext cx="1479550" cy="141795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8411210" y="5377180"/>
            <a:ext cx="631190" cy="6038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2" name="椭圆 1"/>
          <p:cNvSpPr/>
          <p:nvPr/>
        </p:nvSpPr>
        <p:spPr>
          <a:xfrm>
            <a:off x="3493770" y="723265"/>
            <a:ext cx="5238750" cy="5215890"/>
          </a:xfrm>
          <a:prstGeom prst="ellipse">
            <a:avLst/>
          </a:prstGeom>
          <a:gradFill>
            <a:gsLst>
              <a:gs pos="0">
                <a:srgbClr val="6D3AAF"/>
              </a:gs>
              <a:gs pos="30000">
                <a:srgbClr val="1A128F">
                  <a:alpha val="58000"/>
                </a:srgbClr>
              </a:gs>
              <a:gs pos="60000">
                <a:srgbClr val="256AAE"/>
              </a:gs>
              <a:gs pos="84000">
                <a:srgbClr val="95AEB8">
                  <a:alpha val="78000"/>
                </a:srgbClr>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5" name="组合 14"/>
          <p:cNvGrpSpPr/>
          <p:nvPr/>
        </p:nvGrpSpPr>
        <p:grpSpPr>
          <a:xfrm>
            <a:off x="5689600" y="6092190"/>
            <a:ext cx="962660" cy="145415"/>
            <a:chOff x="4851662" y="5309419"/>
            <a:chExt cx="939537" cy="113628"/>
          </a:xfrm>
        </p:grpSpPr>
        <p:sp>
          <p:nvSpPr>
            <p:cNvPr id="16" name="椭圆 15"/>
            <p:cNvSpPr/>
            <p:nvPr/>
          </p:nvSpPr>
          <p:spPr>
            <a:xfrm>
              <a:off x="4851662"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126965"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402268"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677571"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1742440" y="280412"/>
            <a:ext cx="9138285" cy="830997"/>
          </a:xfrm>
          <a:prstGeom prst="rect">
            <a:avLst/>
          </a:prstGeom>
          <a:noFill/>
        </p:spPr>
        <p:txBody>
          <a:bodyPr wrap="square" rtlCol="0" anchor="t">
            <a:spAutoFit/>
          </a:bodyPr>
          <a:lstStyle/>
          <a:p>
            <a:pPr algn="dist"/>
            <a:r>
              <a:rPr lang="en-US" altLang="zh-CN" sz="4800" b="1" dirty="0">
                <a:solidFill>
                  <a:schemeClr val="tx1">
                    <a:lumMod val="95000"/>
                    <a:lumOff val="5000"/>
                    <a:alpha val="8000"/>
                  </a:schemeClr>
                </a:solidFill>
                <a:latin typeface="微软雅黑" panose="020B0503020204020204" pitchFamily="34" charset="-122"/>
                <a:ea typeface="微软雅黑" panose="020B0503020204020204" pitchFamily="34" charset="-122"/>
                <a:sym typeface="+mn-ea"/>
              </a:rPr>
              <a:t>NAYAN</a:t>
            </a:r>
            <a:r>
              <a:rPr lang="en-US" altLang="zh-CN" sz="4800" b="1" dirty="0">
                <a:solidFill>
                  <a:srgbClr val="B666FB">
                    <a:alpha val="8000"/>
                  </a:srgbClr>
                </a:solidFill>
                <a:latin typeface="微软雅黑" panose="020B0503020204020204" pitchFamily="34" charset="-122"/>
                <a:ea typeface="微软雅黑" panose="020B0503020204020204" pitchFamily="34" charset="-122"/>
                <a:sym typeface="+mn-ea"/>
              </a:rPr>
              <a:t> NIRIKSHAN</a:t>
            </a:r>
          </a:p>
        </p:txBody>
      </p:sp>
      <p:pic>
        <p:nvPicPr>
          <p:cNvPr id="26" name="图片 25"/>
          <p:cNvPicPr>
            <a:picLocks noChangeAspect="1"/>
          </p:cNvPicPr>
          <p:nvPr/>
        </p:nvPicPr>
        <p:blipFill rotWithShape="1">
          <a:blip r:embed="rId5"/>
          <a:srcRect/>
          <a:stretch>
            <a:fillRect/>
          </a:stretch>
        </p:blipFill>
        <p:spPr>
          <a:xfrm rot="18915462">
            <a:off x="3242945" y="939800"/>
            <a:ext cx="1015365" cy="97282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文本框 2"/>
          <p:cNvSpPr txBox="1"/>
          <p:nvPr/>
        </p:nvSpPr>
        <p:spPr>
          <a:xfrm>
            <a:off x="3372485" y="2321560"/>
            <a:ext cx="5038725" cy="1200329"/>
          </a:xfrm>
          <a:prstGeom prst="rect">
            <a:avLst/>
          </a:prstGeom>
          <a:noFill/>
        </p:spPr>
        <p:txBody>
          <a:bodyPr wrap="square" rtlCol="0">
            <a:spAutoFit/>
          </a:bodyPr>
          <a:lstStyle/>
          <a:p>
            <a:pPr algn="ctr"/>
            <a:r>
              <a:rPr lang="zh-CN" altLang="en-US" sz="7200" dirty="0">
                <a:solidFill>
                  <a:schemeClr val="bg1"/>
                </a:solidFill>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rPr>
              <a:t>Thank you</a:t>
            </a:r>
          </a:p>
        </p:txBody>
      </p:sp>
    </p:spTree>
    <p:extLst>
      <p:ext uri="{BB962C8B-B14F-4D97-AF65-F5344CB8AC3E}">
        <p14:creationId xmlns:p14="http://schemas.microsoft.com/office/powerpoint/2010/main" val="3806357991"/>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3" presetClass="entr" presetSubtype="1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linds(horizontal)">
                                      <p:cBhvr>
                                        <p:cTn id="19" dur="500"/>
                                        <p:tgtEl>
                                          <p:spTgt spid="30"/>
                                        </p:tgtEl>
                                      </p:cBhvr>
                                    </p:animEffect>
                                  </p:childTnLst>
                                </p:cTn>
                              </p:par>
                            </p:childTnLst>
                          </p:cTn>
                        </p:par>
                        <p:par>
                          <p:cTn id="20" fill="hold">
                            <p:stCondLst>
                              <p:cond delay="1500"/>
                            </p:stCondLst>
                            <p:childTnLst>
                              <p:par>
                                <p:cTn id="21" presetID="55"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1000" fill="hold"/>
                                        <p:tgtEl>
                                          <p:spTgt spid="15"/>
                                        </p:tgtEl>
                                        <p:attrNameLst>
                                          <p:attrName>ppt_w</p:attrName>
                                        </p:attrNameLst>
                                      </p:cBhvr>
                                      <p:tavLst>
                                        <p:tav tm="0">
                                          <p:val>
                                            <p:strVal val="#ppt_w*0.70"/>
                                          </p:val>
                                        </p:tav>
                                        <p:tav tm="100000">
                                          <p:val>
                                            <p:strVal val="#ppt_w"/>
                                          </p:val>
                                        </p:tav>
                                      </p:tavLst>
                                    </p:anim>
                                    <p:anim calcmode="lin" valueType="num">
                                      <p:cBhvr>
                                        <p:cTn id="24" dur="1000" fill="hold"/>
                                        <p:tgtEl>
                                          <p:spTgt spid="15"/>
                                        </p:tgtEl>
                                        <p:attrNameLst>
                                          <p:attrName>ppt_h</p:attrName>
                                        </p:attrNameLst>
                                      </p:cBhvr>
                                      <p:tavLst>
                                        <p:tav tm="0">
                                          <p:val>
                                            <p:strVal val="#ppt_h"/>
                                          </p:val>
                                        </p:tav>
                                        <p:tav tm="100000">
                                          <p:val>
                                            <p:strVal val="#ppt_h"/>
                                          </p:val>
                                        </p:tav>
                                      </p:tavLst>
                                    </p:anim>
                                    <p:animEffect transition="in" filter="fade">
                                      <p:cBhvr>
                                        <p:cTn id="2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ctr"/>
            <a:r>
              <a:rPr lang="en-IN" altLang="zh-CN"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Q&amp;A</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8" name="矩形 7"/>
          <p:cNvSpPr>
            <a:spLocks noChangeArrowheads="1"/>
          </p:cNvSpPr>
          <p:nvPr/>
        </p:nvSpPr>
        <p:spPr bwMode="auto">
          <a:xfrm>
            <a:off x="6144785" y="3276066"/>
            <a:ext cx="2396811" cy="464166"/>
          </a:xfrm>
          <a:prstGeom prst="rect">
            <a:avLst/>
          </a:prstGeom>
          <a:noFill/>
          <a:ln>
            <a:noFill/>
          </a:ln>
        </p:spPr>
        <p:txBody>
          <a:bodyPr wrap="none">
            <a:spAutoFit/>
          </a:bodyPr>
          <a:lstStyle/>
          <a:p>
            <a:pPr algn="ctr">
              <a:lnSpc>
                <a:spcPct val="150000"/>
              </a:lnSpc>
            </a:pPr>
            <a:r>
              <a:rPr lang="en-IN"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ANY QUESTIONS..?</a:t>
            </a:r>
            <a:endParaRPr lang="zh-CN" altLang="en-US" sz="2800" dirty="0">
              <a:solidFill>
                <a:schemeClr val="bg1"/>
              </a:solidFill>
            </a:endParaRPr>
          </a:p>
        </p:txBody>
      </p:sp>
      <p:sp>
        <p:nvSpPr>
          <p:cNvPr id="12" name="六边形 33"/>
          <p:cNvSpPr>
            <a:spLocks noChangeArrowheads="1"/>
          </p:cNvSpPr>
          <p:nvPr/>
        </p:nvSpPr>
        <p:spPr bwMode="auto">
          <a:xfrm>
            <a:off x="2184226" y="2058985"/>
            <a:ext cx="1724025" cy="1485900"/>
          </a:xfrm>
          <a:prstGeom prst="hexagon">
            <a:avLst>
              <a:gd name="adj" fmla="val 25010"/>
              <a:gd name="vf" fmla="val 115470"/>
            </a:avLst>
          </a:prstGeom>
          <a:blipFill>
            <a:blip r:embed="rId7"/>
            <a:stretch>
              <a:fillRect/>
            </a:stretch>
          </a:blip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en-US" sz="1800" dirty="0">
              <a:solidFill>
                <a:schemeClr val="bg1"/>
              </a:solidFill>
              <a:latin typeface="Arial" panose="020B0604020202020204" pitchFamily="34" charset="0"/>
              <a:ea typeface="宋体" panose="02010600030101010101" pitchFamily="2" charset="-122"/>
            </a:endParaRPr>
          </a:p>
        </p:txBody>
      </p:sp>
      <p:sp>
        <p:nvSpPr>
          <p:cNvPr id="14" name="六边形 35"/>
          <p:cNvSpPr>
            <a:spLocks noChangeArrowheads="1"/>
          </p:cNvSpPr>
          <p:nvPr/>
        </p:nvSpPr>
        <p:spPr bwMode="auto">
          <a:xfrm>
            <a:off x="2184226" y="3675060"/>
            <a:ext cx="1724025" cy="1485900"/>
          </a:xfrm>
          <a:prstGeom prst="hexagon">
            <a:avLst>
              <a:gd name="adj" fmla="val 25010"/>
              <a:gd name="vf" fmla="val 115470"/>
            </a:avLst>
          </a:prstGeom>
          <a:blipFill>
            <a:blip r:embed="rId8"/>
            <a:stretch>
              <a:fillRect/>
            </a:stretch>
          </a:blip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1800">
              <a:solidFill>
                <a:schemeClr val="bg1"/>
              </a:solidFill>
              <a:latin typeface="宋体" panose="02010600030101010101" pitchFamily="2" charset="-122"/>
              <a:ea typeface="宋体" panose="02010600030101010101" pitchFamily="2" charset="-122"/>
              <a:sym typeface="宋体" panose="02010600030101010101" pitchFamily="2" charset="-122"/>
            </a:endParaRPr>
          </a:p>
        </p:txBody>
      </p:sp>
      <p:sp>
        <p:nvSpPr>
          <p:cNvPr id="15" name="六边形 39"/>
          <p:cNvSpPr>
            <a:spLocks noChangeArrowheads="1"/>
          </p:cNvSpPr>
          <p:nvPr/>
        </p:nvSpPr>
        <p:spPr bwMode="auto">
          <a:xfrm>
            <a:off x="723726" y="2881310"/>
            <a:ext cx="1724025" cy="1485900"/>
          </a:xfrm>
          <a:prstGeom prst="hexagon">
            <a:avLst>
              <a:gd name="adj" fmla="val 25010"/>
              <a:gd name="vf" fmla="val 115470"/>
            </a:avLst>
          </a:prstGeom>
          <a:blipFill>
            <a:blip r:embed="rId9"/>
            <a:stretch>
              <a:fillRect/>
            </a:stretch>
          </a:blip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1800">
              <a:solidFill>
                <a:schemeClr val="bg1"/>
              </a:solidFill>
              <a:latin typeface="宋体" panose="02010600030101010101" pitchFamily="2" charset="-122"/>
              <a:ea typeface="宋体" panose="02010600030101010101" pitchFamily="2" charset="-122"/>
              <a:sym typeface="宋体" panose="02010600030101010101" pitchFamily="2" charset="-122"/>
            </a:endParaRPr>
          </a:p>
        </p:txBody>
      </p:sp>
      <p:sp>
        <p:nvSpPr>
          <p:cNvPr id="16" name="燕尾形 28"/>
          <p:cNvSpPr/>
          <p:nvPr/>
        </p:nvSpPr>
        <p:spPr>
          <a:xfrm>
            <a:off x="8993983" y="3281955"/>
            <a:ext cx="452387" cy="452387"/>
          </a:xfrm>
          <a:prstGeom prst="chevron">
            <a:avLst/>
          </a:prstGeom>
          <a:gradFill>
            <a:gsLst>
              <a:gs pos="0">
                <a:srgbClr val="6D3AAF"/>
              </a:gs>
              <a:gs pos="56000">
                <a:srgbClr val="4785C9"/>
              </a:gs>
              <a:gs pos="100000">
                <a:srgbClr val="6005A6"/>
              </a:gs>
            </a:gsLst>
            <a:lin ang="54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cs typeface="+mn-ea"/>
              <a:sym typeface="+mn-lt"/>
            </a:endParaRPr>
          </a:p>
        </p:txBody>
      </p:sp>
      <p:sp>
        <p:nvSpPr>
          <p:cNvPr id="17" name="燕尾形 29"/>
          <p:cNvSpPr/>
          <p:nvPr/>
        </p:nvSpPr>
        <p:spPr>
          <a:xfrm>
            <a:off x="8541596" y="3287845"/>
            <a:ext cx="452387" cy="452387"/>
          </a:xfrm>
          <a:prstGeom prst="chevron">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cs typeface="+mn-ea"/>
              <a:sym typeface="+mn-lt"/>
            </a:endParaRPr>
          </a:p>
        </p:txBody>
      </p:sp>
      <p:sp>
        <p:nvSpPr>
          <p:cNvPr id="30" name="六边形 39">
            <a:extLst>
              <a:ext uri="{FF2B5EF4-FFF2-40B4-BE49-F238E27FC236}">
                <a16:creationId xmlns:a16="http://schemas.microsoft.com/office/drawing/2014/main" id="{C99B7903-8AD2-2D63-A96B-879F888DA3F4}"/>
              </a:ext>
            </a:extLst>
          </p:cNvPr>
          <p:cNvSpPr>
            <a:spLocks noChangeArrowheads="1"/>
          </p:cNvSpPr>
          <p:nvPr/>
        </p:nvSpPr>
        <p:spPr bwMode="auto">
          <a:xfrm>
            <a:off x="3638886" y="2867023"/>
            <a:ext cx="1724025" cy="1485900"/>
          </a:xfrm>
          <a:prstGeom prst="hexagon">
            <a:avLst>
              <a:gd name="adj" fmla="val 25010"/>
              <a:gd name="vf" fmla="val 115470"/>
            </a:avLst>
          </a:prstGeom>
          <a:blipFill>
            <a:blip r:embed="rId10"/>
            <a:stretch>
              <a:fillRect/>
            </a:stretch>
          </a:blip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1800">
              <a:solidFill>
                <a:schemeClr val="bg1"/>
              </a:solidFill>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xmlns:a14="http://schemas.microsoft.com/office/drawing/2010/main">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2000"/>
                                        <p:tgtEl>
                                          <p:spTgt spid="1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ox(in)">
                                      <p:cBhvr>
                                        <p:cTn id="10" dur="2000"/>
                                        <p:tgtEl>
                                          <p:spTgt spid="14"/>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ox(in)">
                                      <p:cBhvr>
                                        <p:cTn id="13" dur="2000"/>
                                        <p:tgtEl>
                                          <p:spTgt spid="15"/>
                                        </p:tgtEl>
                                      </p:cBhvr>
                                    </p:animEffect>
                                  </p:childTnLst>
                                </p:cTn>
                              </p:par>
                            </p:childTnLst>
                          </p:cTn>
                        </p:par>
                        <p:par>
                          <p:cTn id="14" fill="hold">
                            <p:stCondLst>
                              <p:cond delay="2000"/>
                            </p:stCondLst>
                            <p:childTnLst>
                              <p:par>
                                <p:cTn id="15" presetID="42"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2" presetClass="entr" presetSubtype="4"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4" presetClass="entr" presetSubtype="16"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box(in)">
                                      <p:cBhvr>
                                        <p:cTn id="32"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bldLvl="0" animBg="1"/>
      <p:bldP spid="14" grpId="0" bldLvl="0" animBg="1"/>
      <p:bldP spid="15" grpId="0" animBg="1"/>
      <p:bldP spid="16" grpId="0" animBg="1"/>
      <p:bldP spid="17"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4"/>
          <a:srcRect/>
          <a:stretch>
            <a:fillRect/>
          </a:stretch>
        </p:blipFill>
        <p:spPr>
          <a:xfrm>
            <a:off x="1104265" y="5008245"/>
            <a:ext cx="1479550" cy="141795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5"/>
          <a:srcRect/>
          <a:stretch>
            <a:fillRect/>
          </a:stretch>
        </p:blipFill>
        <p:spPr>
          <a:xfrm>
            <a:off x="8411210" y="5377180"/>
            <a:ext cx="631190" cy="6038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2" name="椭圆 1"/>
          <p:cNvSpPr/>
          <p:nvPr/>
        </p:nvSpPr>
        <p:spPr>
          <a:xfrm>
            <a:off x="3488055" y="723265"/>
            <a:ext cx="5238750" cy="5215890"/>
          </a:xfrm>
          <a:prstGeom prst="ellipse">
            <a:avLst/>
          </a:prstGeom>
          <a:gradFill>
            <a:gsLst>
              <a:gs pos="0">
                <a:srgbClr val="6D3AAF"/>
              </a:gs>
              <a:gs pos="30000">
                <a:srgbClr val="1A128F">
                  <a:alpha val="58000"/>
                </a:srgbClr>
              </a:gs>
              <a:gs pos="60000">
                <a:srgbClr val="256AAE"/>
              </a:gs>
              <a:gs pos="84000">
                <a:srgbClr val="95AEB8">
                  <a:alpha val="78000"/>
                </a:srgbClr>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5" name="组合 14"/>
          <p:cNvGrpSpPr/>
          <p:nvPr/>
        </p:nvGrpSpPr>
        <p:grpSpPr>
          <a:xfrm>
            <a:off x="5689600" y="6092190"/>
            <a:ext cx="962660" cy="145415"/>
            <a:chOff x="4851662" y="5309419"/>
            <a:chExt cx="939537" cy="113628"/>
          </a:xfrm>
        </p:grpSpPr>
        <p:sp>
          <p:nvSpPr>
            <p:cNvPr id="16" name="椭圆 15"/>
            <p:cNvSpPr/>
            <p:nvPr/>
          </p:nvSpPr>
          <p:spPr>
            <a:xfrm>
              <a:off x="4851662"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126965"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402268"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677571"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6"/>
          <a:srcRect/>
          <a:stretch>
            <a:fillRect/>
          </a:stretch>
        </p:blipFill>
        <p:spPr>
          <a:xfrm rot="18915462">
            <a:off x="3242945" y="939800"/>
            <a:ext cx="1015365" cy="97282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17" name="文本框 13"/>
          <p:cNvSpPr txBox="1"/>
          <p:nvPr/>
        </p:nvSpPr>
        <p:spPr>
          <a:xfrm>
            <a:off x="2811268" y="3331210"/>
            <a:ext cx="6603754" cy="1107996"/>
          </a:xfrm>
          <a:prstGeom prst="rect">
            <a:avLst/>
          </a:prstGeom>
          <a:noFill/>
        </p:spPr>
        <p:txBody>
          <a:bodyPr wrap="square" rtlCol="0">
            <a:spAutoFit/>
          </a:bodyPr>
          <a:lstStyle/>
          <a:p>
            <a:pPr algn="ctr"/>
            <a:r>
              <a:rPr lang="en-US" sz="2400" kern="0" dirty="0">
                <a:solidFill>
                  <a:schemeClr val="bg1"/>
                </a:solidFill>
                <a:latin typeface="Segoe UI Semibold"/>
              </a:rPr>
              <a:t>Advance Violence Detection System using Surveillance Camera</a:t>
            </a:r>
          </a:p>
          <a:p>
            <a:pPr algn="ctr"/>
            <a:endParaRPr lang="ko-KR" altLang="en-US" dirty="0">
              <a:solidFill>
                <a:schemeClr val="bg1"/>
              </a:solidFill>
              <a:cs typeface="Arial" pitchFamily="34" charset="0"/>
            </a:endParaRPr>
          </a:p>
        </p:txBody>
      </p:sp>
      <p:sp>
        <p:nvSpPr>
          <p:cNvPr id="3" name="TextBox 7">
            <a:extLst>
              <a:ext uri="{FF2B5EF4-FFF2-40B4-BE49-F238E27FC236}">
                <a16:creationId xmlns:a16="http://schemas.microsoft.com/office/drawing/2014/main" id="{FA226D9B-6A1F-45EA-9A70-775F997D606E}"/>
              </a:ext>
            </a:extLst>
          </p:cNvPr>
          <p:cNvSpPr txBox="1"/>
          <p:nvPr/>
        </p:nvSpPr>
        <p:spPr>
          <a:xfrm>
            <a:off x="3152519" y="2143709"/>
            <a:ext cx="6001884" cy="1107996"/>
          </a:xfrm>
          <a:prstGeom prst="rect">
            <a:avLst/>
          </a:prstGeom>
          <a:noFill/>
        </p:spPr>
        <p:txBody>
          <a:bodyPr wrap="square" rtlCol="0" anchor="ctr">
            <a:spAutoFit/>
          </a:bodyPr>
          <a:lstStyle/>
          <a:p>
            <a:r>
              <a:rPr lang="en-US" sz="6600" b="1" dirty="0">
                <a:solidFill>
                  <a:schemeClr val="bg1"/>
                </a:solidFill>
                <a:latin typeface="+mj-lt"/>
              </a:rPr>
              <a:t>Nayan </a:t>
            </a:r>
            <a:r>
              <a:rPr lang="en-US" sz="6600" b="1" dirty="0" err="1">
                <a:solidFill>
                  <a:schemeClr val="bg1"/>
                </a:solidFill>
                <a:latin typeface="+mj-lt"/>
              </a:rPr>
              <a:t>Nirikshan</a:t>
            </a:r>
            <a:endParaRPr lang="ko-KR" altLang="en-US" sz="6600" b="1" dirty="0">
              <a:solidFill>
                <a:schemeClr val="bg1"/>
              </a:solidFill>
              <a:latin typeface="+mj-lt"/>
              <a:cs typeface="Arial" pitchFamily="34" charset="0"/>
            </a:endParaRPr>
          </a:p>
        </p:txBody>
      </p:sp>
      <p:pic>
        <p:nvPicPr>
          <p:cNvPr id="9" name="Picture 8">
            <a:extLst>
              <a:ext uri="{FF2B5EF4-FFF2-40B4-BE49-F238E27FC236}">
                <a16:creationId xmlns:a16="http://schemas.microsoft.com/office/drawing/2014/main" id="{6F08E23A-F94A-ADA4-4E37-1A9B487C823B}"/>
              </a:ext>
            </a:extLst>
          </p:cNvPr>
          <p:cNvPicPr>
            <a:picLocks noChangeAspect="1"/>
          </p:cNvPicPr>
          <p:nvPr/>
        </p:nvPicPr>
        <p:blipFill>
          <a:blip r:embed="rId7"/>
          <a:stretch>
            <a:fillRect/>
          </a:stretch>
        </p:blipFill>
        <p:spPr>
          <a:xfrm>
            <a:off x="494433" y="4839322"/>
            <a:ext cx="2658086" cy="1755800"/>
          </a:xfrm>
          <a:prstGeom prst="ellipse">
            <a:avLst/>
          </a:prstGeom>
          <a:ln>
            <a:noFill/>
          </a:ln>
          <a:effectLst>
            <a:softEdge rad="12700"/>
          </a:effectLst>
        </p:spPr>
      </p:pic>
      <p:sp>
        <p:nvSpPr>
          <p:cNvPr id="10" name="Oval 9">
            <a:extLst>
              <a:ext uri="{FF2B5EF4-FFF2-40B4-BE49-F238E27FC236}">
                <a16:creationId xmlns:a16="http://schemas.microsoft.com/office/drawing/2014/main" id="{804F8377-73D8-FF51-5B9E-BE1A8F581D42}"/>
              </a:ext>
            </a:extLst>
          </p:cNvPr>
          <p:cNvSpPr/>
          <p:nvPr/>
        </p:nvSpPr>
        <p:spPr>
          <a:xfrm>
            <a:off x="9547412" y="1426210"/>
            <a:ext cx="1595717" cy="142456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xmlns:a16="http://schemas.microsoft.com/office/drawing/2014/main" xmlns:ahyp="http://schemas.microsoft.com/office/drawing/2018/hyperlinkcolor">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3" presetClass="entr" presetSubtype="1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childTnLst>
                          </p:cTn>
                        </p:par>
                        <p:par>
                          <p:cTn id="17" fill="hold">
                            <p:stCondLst>
                              <p:cond delay="1500"/>
                            </p:stCondLst>
                            <p:childTnLst>
                              <p:par>
                                <p:cTn id="18" presetID="55"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1000" fill="hold"/>
                                        <p:tgtEl>
                                          <p:spTgt spid="15"/>
                                        </p:tgtEl>
                                        <p:attrNameLst>
                                          <p:attrName>ppt_w</p:attrName>
                                        </p:attrNameLst>
                                      </p:cBhvr>
                                      <p:tavLst>
                                        <p:tav tm="0">
                                          <p:val>
                                            <p:strVal val="#ppt_w*0.70"/>
                                          </p:val>
                                        </p:tav>
                                        <p:tav tm="100000">
                                          <p:val>
                                            <p:strVal val="#ppt_w"/>
                                          </p:val>
                                        </p:tav>
                                      </p:tavLst>
                                    </p:anim>
                                    <p:anim calcmode="lin" valueType="num">
                                      <p:cBhvr>
                                        <p:cTn id="21" dur="1000" fill="hold"/>
                                        <p:tgtEl>
                                          <p:spTgt spid="15"/>
                                        </p:tgtEl>
                                        <p:attrNameLst>
                                          <p:attrName>ppt_h</p:attrName>
                                        </p:attrNameLst>
                                      </p:cBhvr>
                                      <p:tavLst>
                                        <p:tav tm="0">
                                          <p:val>
                                            <p:strVal val="#ppt_h"/>
                                          </p:val>
                                        </p:tav>
                                        <p:tav tm="100000">
                                          <p:val>
                                            <p:strVal val="#ppt_h"/>
                                          </p:val>
                                        </p:tav>
                                      </p:tavLst>
                                    </p:anim>
                                    <p:animEffect transition="in" filter="fade">
                                      <p:cBhvr>
                                        <p:cTn id="22" dur="1000"/>
                                        <p:tgtEl>
                                          <p:spTgt spid="15"/>
                                        </p:tgtEl>
                                      </p:cBhvr>
                                    </p:animEffect>
                                  </p:childTnLst>
                                </p:cTn>
                              </p:par>
                            </p:childTnLst>
                          </p:cTn>
                        </p:par>
                        <p:par>
                          <p:cTn id="23" fill="hold">
                            <p:stCondLst>
                              <p:cond delay="2500"/>
                            </p:stCondLst>
                            <p:childTnLst>
                              <p:par>
                                <p:cTn id="24" presetID="5" presetClass="entr" presetSubtype="10" fill="hold" grpId="0" nodeType="afterEffect">
                                  <p:stCondLst>
                                    <p:cond delay="0"/>
                                  </p:stCondLst>
                                  <p:childTnLst>
                                    <p:set>
                                      <p:cBhvr>
                                        <p:cTn id="25" dur="1000" fill="hold">
                                          <p:stCondLst>
                                            <p:cond delay="0"/>
                                          </p:stCondLst>
                                        </p:cTn>
                                        <p:tgtEl>
                                          <p:spTgt spid="17"/>
                                        </p:tgtEl>
                                        <p:attrNameLst>
                                          <p:attrName>style.visibility</p:attrName>
                                        </p:attrNameLst>
                                      </p:cBhvr>
                                      <p:to>
                                        <p:strVal val="visible"/>
                                      </p:to>
                                    </p:set>
                                    <p:animEffect transition="in" filter="checkerboard(across)">
                                      <p:cBhvr>
                                        <p:cTn id="26"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996440" y="335280"/>
            <a:ext cx="3992880" cy="8869680"/>
          </a:xfrm>
          <a:prstGeom prst="roundRect">
            <a:avLst/>
          </a:prstGeom>
          <a:noFill/>
          <a:ln>
            <a:gradFill>
              <a:gsLst>
                <a:gs pos="0">
                  <a:srgbClr val="13A39C"/>
                </a:gs>
                <a:gs pos="35000">
                  <a:srgbClr val="1B90A8"/>
                </a:gs>
                <a:gs pos="67000">
                  <a:srgbClr val="4276AB"/>
                </a:gs>
                <a:gs pos="100000">
                  <a:srgbClr val="5E5CA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grpSp>
        <p:nvGrpSpPr>
          <p:cNvPr id="29" name="组合 28"/>
          <p:cNvGrpSpPr/>
          <p:nvPr/>
        </p:nvGrpSpPr>
        <p:grpSpPr>
          <a:xfrm>
            <a:off x="453743" y="687783"/>
            <a:ext cx="1452245" cy="707886"/>
            <a:chOff x="401320" y="919746"/>
            <a:chExt cx="1452245" cy="707886"/>
          </a:xfrm>
        </p:grpSpPr>
        <p:cxnSp>
          <p:nvCxnSpPr>
            <p:cNvPr id="7" name="直接连接符 6"/>
            <p:cNvCxnSpPr/>
            <p:nvPr/>
          </p:nvCxnSpPr>
          <p:spPr>
            <a:xfrm>
              <a:off x="401320" y="1627632"/>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3" name="文本框 12"/>
            <p:cNvSpPr txBox="1"/>
            <p:nvPr/>
          </p:nvSpPr>
          <p:spPr>
            <a:xfrm>
              <a:off x="486410" y="919746"/>
              <a:ext cx="1367155" cy="706755"/>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01</a:t>
              </a:r>
            </a:p>
          </p:txBody>
        </p:sp>
      </p:grpSp>
      <p:grpSp>
        <p:nvGrpSpPr>
          <p:cNvPr id="30" name="组合 29"/>
          <p:cNvGrpSpPr/>
          <p:nvPr/>
        </p:nvGrpSpPr>
        <p:grpSpPr>
          <a:xfrm>
            <a:off x="390907" y="1845515"/>
            <a:ext cx="1166495" cy="726031"/>
            <a:chOff x="401320" y="2413437"/>
            <a:chExt cx="1166495" cy="726031"/>
          </a:xfrm>
        </p:grpSpPr>
        <p:cxnSp>
          <p:nvCxnSpPr>
            <p:cNvPr id="9" name="直接连接符 8"/>
            <p:cNvCxnSpPr/>
            <p:nvPr/>
          </p:nvCxnSpPr>
          <p:spPr>
            <a:xfrm>
              <a:off x="401320" y="3139468"/>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p:cNvSpPr txBox="1"/>
            <p:nvPr/>
          </p:nvSpPr>
          <p:spPr>
            <a:xfrm>
              <a:off x="486410" y="2413437"/>
              <a:ext cx="1081405" cy="706755"/>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02</a:t>
              </a:r>
            </a:p>
          </p:txBody>
        </p:sp>
      </p:grpSp>
      <p:grpSp>
        <p:nvGrpSpPr>
          <p:cNvPr id="31" name="组合 30"/>
          <p:cNvGrpSpPr/>
          <p:nvPr/>
        </p:nvGrpSpPr>
        <p:grpSpPr>
          <a:xfrm>
            <a:off x="414913" y="3106732"/>
            <a:ext cx="1518920" cy="726032"/>
            <a:chOff x="401320" y="3925272"/>
            <a:chExt cx="1518920" cy="726032"/>
          </a:xfrm>
        </p:grpSpPr>
        <p:cxnSp>
          <p:nvCxnSpPr>
            <p:cNvPr id="12" name="直接连接符 11"/>
            <p:cNvCxnSpPr/>
            <p:nvPr/>
          </p:nvCxnSpPr>
          <p:spPr>
            <a:xfrm>
              <a:off x="401320" y="4651304"/>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5" name="文本框 14"/>
            <p:cNvSpPr txBox="1"/>
            <p:nvPr/>
          </p:nvSpPr>
          <p:spPr>
            <a:xfrm>
              <a:off x="486410" y="3925272"/>
              <a:ext cx="1433830" cy="706755"/>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03</a:t>
              </a:r>
            </a:p>
          </p:txBody>
        </p:sp>
      </p:grpSp>
      <p:grpSp>
        <p:nvGrpSpPr>
          <p:cNvPr id="32" name="组合 31"/>
          <p:cNvGrpSpPr/>
          <p:nvPr/>
        </p:nvGrpSpPr>
        <p:grpSpPr>
          <a:xfrm>
            <a:off x="475997" y="4373135"/>
            <a:ext cx="1167130" cy="706755"/>
            <a:chOff x="401320" y="5456524"/>
            <a:chExt cx="1167130" cy="706755"/>
          </a:xfrm>
        </p:grpSpPr>
        <p:cxnSp>
          <p:nvCxnSpPr>
            <p:cNvPr id="11" name="直接连接符 10"/>
            <p:cNvCxnSpPr/>
            <p:nvPr/>
          </p:nvCxnSpPr>
          <p:spPr>
            <a:xfrm>
              <a:off x="401320" y="6163141"/>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6" name="文本框 15"/>
            <p:cNvSpPr txBox="1"/>
            <p:nvPr/>
          </p:nvSpPr>
          <p:spPr>
            <a:xfrm>
              <a:off x="401320" y="5456524"/>
              <a:ext cx="1167130" cy="706755"/>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04</a:t>
              </a:r>
            </a:p>
          </p:txBody>
        </p:sp>
      </p:grpSp>
      <p:grpSp>
        <p:nvGrpSpPr>
          <p:cNvPr id="2" name="组合 1"/>
          <p:cNvGrpSpPr/>
          <p:nvPr/>
        </p:nvGrpSpPr>
        <p:grpSpPr>
          <a:xfrm>
            <a:off x="2171257" y="687783"/>
            <a:ext cx="2536665" cy="909979"/>
            <a:chOff x="2484285" y="1023875"/>
            <a:chExt cx="2536665" cy="909979"/>
          </a:xfrm>
        </p:grpSpPr>
        <p:sp>
          <p:nvSpPr>
            <p:cNvPr id="3" name="矩形 2"/>
            <p:cNvSpPr/>
            <p:nvPr/>
          </p:nvSpPr>
          <p:spPr>
            <a:xfrm>
              <a:off x="2484285" y="1023875"/>
              <a:ext cx="1821332" cy="584775"/>
            </a:xfrm>
            <a:prstGeom prst="rect">
              <a:avLst/>
            </a:prstGeom>
          </p:spPr>
          <p:txBody>
            <a:bodyPr wrap="square">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Abstract</a:t>
              </a:r>
              <a:endParaRPr lang="zh-CN" altLang="en-US" sz="3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p:cNvSpPr/>
            <p:nvPr/>
          </p:nvSpPr>
          <p:spPr>
            <a:xfrm>
              <a:off x="2749238" y="1564522"/>
              <a:ext cx="2271712" cy="369332"/>
            </a:xfrm>
            <a:prstGeom prst="rect">
              <a:avLst/>
            </a:prstGeom>
          </p:spPr>
          <p:txBody>
            <a:bodyPr wrap="none">
              <a:spAutoFit/>
            </a:bodyPr>
            <a:lstStyle/>
            <a:p>
              <a:pPr algn="ctr"/>
              <a:r>
                <a:rPr lang="en-IN" altLang="zh-CN" dirty="0">
                  <a:gradFill>
                    <a:gsLst>
                      <a:gs pos="0">
                        <a:srgbClr val="4785C9"/>
                      </a:gs>
                      <a:gs pos="35000">
                        <a:srgbClr val="6858BD"/>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Info</a:t>
              </a:r>
              <a:r>
                <a:rPr lang="zh-CN" altLang="en-US" dirty="0">
                  <a:gradFill>
                    <a:gsLst>
                      <a:gs pos="0">
                        <a:srgbClr val="4785C9"/>
                      </a:gs>
                      <a:gs pos="35000">
                        <a:srgbClr val="6858BD"/>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 </a:t>
              </a:r>
              <a:r>
                <a:rPr lang="en-IN" altLang="zh-CN" dirty="0">
                  <a:gradFill>
                    <a:gsLst>
                      <a:gs pos="0">
                        <a:srgbClr val="4785C9"/>
                      </a:gs>
                      <a:gs pos="35000">
                        <a:srgbClr val="6858BD"/>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on</a:t>
              </a:r>
              <a:r>
                <a:rPr lang="zh-CN" altLang="en-US" dirty="0">
                  <a:gradFill>
                    <a:gsLst>
                      <a:gs pos="0">
                        <a:srgbClr val="4785C9"/>
                      </a:gs>
                      <a:gs pos="35000">
                        <a:srgbClr val="6858BD"/>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 </a:t>
              </a:r>
              <a:r>
                <a:rPr lang="en-IN" altLang="zh-CN" dirty="0">
                  <a:gradFill>
                    <a:gsLst>
                      <a:gs pos="0">
                        <a:srgbClr val="4785C9"/>
                      </a:gs>
                      <a:gs pos="35000">
                        <a:srgbClr val="6858BD"/>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our</a:t>
              </a:r>
              <a:r>
                <a:rPr lang="zh-CN" altLang="en-US" dirty="0">
                  <a:gradFill>
                    <a:gsLst>
                      <a:gs pos="0">
                        <a:srgbClr val="4785C9"/>
                      </a:gs>
                      <a:gs pos="35000">
                        <a:srgbClr val="6858BD"/>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 </a:t>
              </a:r>
              <a:r>
                <a:rPr lang="en-IN" altLang="zh-CN" dirty="0">
                  <a:gradFill>
                    <a:gsLst>
                      <a:gs pos="0">
                        <a:srgbClr val="4785C9"/>
                      </a:gs>
                      <a:gs pos="35000">
                        <a:srgbClr val="6858BD"/>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project</a:t>
              </a:r>
              <a:endParaRPr lang="zh-CN" altLang="en-US" dirty="0">
                <a:gradFill>
                  <a:gsLst>
                    <a:gs pos="0">
                      <a:srgbClr val="4785C9"/>
                    </a:gs>
                    <a:gs pos="35000">
                      <a:srgbClr val="6858BD"/>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endParaRPr>
            </a:p>
          </p:txBody>
        </p:sp>
      </p:grpSp>
      <p:grpSp>
        <p:nvGrpSpPr>
          <p:cNvPr id="20" name="组合 19"/>
          <p:cNvGrpSpPr/>
          <p:nvPr/>
        </p:nvGrpSpPr>
        <p:grpSpPr>
          <a:xfrm>
            <a:off x="2090090" y="1950889"/>
            <a:ext cx="4656211" cy="892552"/>
            <a:chOff x="1412456" y="959714"/>
            <a:chExt cx="4656211" cy="892552"/>
          </a:xfrm>
        </p:grpSpPr>
        <p:sp>
          <p:nvSpPr>
            <p:cNvPr id="21" name="矩形 20"/>
            <p:cNvSpPr/>
            <p:nvPr/>
          </p:nvSpPr>
          <p:spPr>
            <a:xfrm>
              <a:off x="1412456" y="959714"/>
              <a:ext cx="4656211" cy="523220"/>
            </a:xfrm>
            <a:prstGeom prst="rect">
              <a:avLst/>
            </a:prstGeom>
          </p:spPr>
          <p:txBody>
            <a:bodyPr wrap="non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Motivation behind Project</a:t>
              </a:r>
              <a:endPar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 name="矩形 21"/>
            <p:cNvSpPr/>
            <p:nvPr/>
          </p:nvSpPr>
          <p:spPr>
            <a:xfrm>
              <a:off x="1758576" y="1482934"/>
              <a:ext cx="1372555" cy="369332"/>
            </a:xfrm>
            <a:prstGeom prst="rect">
              <a:avLst/>
            </a:prstGeom>
          </p:spPr>
          <p:txBody>
            <a:bodyPr wrap="none">
              <a:spAutoFit/>
            </a:bodyPr>
            <a:lstStyle/>
            <a:p>
              <a:pPr lvl="0" algn="l"/>
              <a:r>
                <a:rPr lang="en-IN" altLang="zh-CN" dirty="0">
                  <a:gradFill>
                    <a:gsLst>
                      <a:gs pos="0">
                        <a:srgbClr val="13A39C"/>
                      </a:gs>
                      <a:gs pos="35000">
                        <a:srgbClr val="1B90A8"/>
                      </a:gs>
                      <a:gs pos="67000">
                        <a:srgbClr val="4276AB"/>
                      </a:gs>
                      <a:gs pos="100000">
                        <a:srgbClr val="5E5CA3"/>
                      </a:gs>
                    </a:gsLst>
                    <a:lin ang="0" scaled="0"/>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Story Time</a:t>
              </a:r>
              <a:endParaRPr lang="zh-CN" altLang="en-US" dirty="0">
                <a:gradFill>
                  <a:gsLst>
                    <a:gs pos="0">
                      <a:srgbClr val="13A39C"/>
                    </a:gs>
                    <a:gs pos="35000">
                      <a:srgbClr val="1B90A8"/>
                    </a:gs>
                    <a:gs pos="67000">
                      <a:srgbClr val="4276AB"/>
                    </a:gs>
                    <a:gs pos="100000">
                      <a:srgbClr val="5E5CA3"/>
                    </a:gs>
                  </a:gsLst>
                  <a:lin ang="0" scaled="0"/>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endParaRPr>
            </a:p>
          </p:txBody>
        </p:sp>
      </p:grpSp>
      <p:grpSp>
        <p:nvGrpSpPr>
          <p:cNvPr id="23" name="组合 22"/>
          <p:cNvGrpSpPr/>
          <p:nvPr/>
        </p:nvGrpSpPr>
        <p:grpSpPr>
          <a:xfrm>
            <a:off x="2090090" y="3180363"/>
            <a:ext cx="3669146" cy="837380"/>
            <a:chOff x="2005964" y="1071442"/>
            <a:chExt cx="3669146" cy="837380"/>
          </a:xfrm>
        </p:grpSpPr>
        <p:sp>
          <p:nvSpPr>
            <p:cNvPr id="24" name="矩形 23"/>
            <p:cNvSpPr/>
            <p:nvPr/>
          </p:nvSpPr>
          <p:spPr>
            <a:xfrm>
              <a:off x="2005964" y="1071442"/>
              <a:ext cx="3669146" cy="584775"/>
            </a:xfrm>
            <a:prstGeom prst="rect">
              <a:avLst/>
            </a:prstGeom>
          </p:spPr>
          <p:txBody>
            <a:bodyPr wrap="none">
              <a:spAutoFit/>
            </a:bodyPr>
            <a:lstStyle/>
            <a:p>
              <a:pPr algn="dist"/>
              <a:r>
                <a:rPr lang="en-US" altLang="zh-CN" sz="32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mn-ea"/>
                </a:rPr>
                <a:t>Modules involved</a:t>
              </a:r>
              <a:endParaRPr lang="zh-CN" altLang="en-US" sz="32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mn-ea"/>
              </a:endParaRPr>
            </a:p>
          </p:txBody>
        </p:sp>
        <p:sp>
          <p:nvSpPr>
            <p:cNvPr id="25" name="矩形 24"/>
            <p:cNvSpPr/>
            <p:nvPr/>
          </p:nvSpPr>
          <p:spPr>
            <a:xfrm>
              <a:off x="2290507" y="1539490"/>
              <a:ext cx="2649949" cy="369332"/>
            </a:xfrm>
            <a:prstGeom prst="rect">
              <a:avLst/>
            </a:prstGeom>
          </p:spPr>
          <p:txBody>
            <a:bodyPr wrap="square">
              <a:spAutoFit/>
            </a:bodyPr>
            <a:lstStyle/>
            <a:p>
              <a:r>
                <a:rPr lang="en-IN" altLang="zh-CN"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Some serious stuff</a:t>
              </a:r>
              <a:endParaRPr lang="zh-CN" altLang="en-US"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endParaRPr>
            </a:p>
          </p:txBody>
        </p:sp>
      </p:grpSp>
      <p:grpSp>
        <p:nvGrpSpPr>
          <p:cNvPr id="26" name="组合 25"/>
          <p:cNvGrpSpPr/>
          <p:nvPr/>
        </p:nvGrpSpPr>
        <p:grpSpPr>
          <a:xfrm>
            <a:off x="1985014" y="4409190"/>
            <a:ext cx="2716962" cy="919187"/>
            <a:chOff x="1912314" y="1013125"/>
            <a:chExt cx="2716962" cy="919187"/>
          </a:xfrm>
        </p:grpSpPr>
        <p:sp>
          <p:nvSpPr>
            <p:cNvPr id="27" name="矩形 26"/>
            <p:cNvSpPr/>
            <p:nvPr/>
          </p:nvSpPr>
          <p:spPr>
            <a:xfrm>
              <a:off x="1912314" y="1013125"/>
              <a:ext cx="2716962" cy="584775"/>
            </a:xfrm>
            <a:prstGeom prst="rect">
              <a:avLst/>
            </a:prstGeom>
          </p:spPr>
          <p:txBody>
            <a:bodyPr wrap="none">
              <a:spAutoFit/>
            </a:bodyPr>
            <a:lstStyle/>
            <a:p>
              <a:pPr algn="dist"/>
              <a:r>
                <a:rPr lang="en-US" altLang="zh-CN"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3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Key features</a:t>
              </a:r>
              <a:endParaRPr lang="zh-CN" altLang="en-US" sz="3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矩形 27"/>
            <p:cNvSpPr/>
            <p:nvPr/>
          </p:nvSpPr>
          <p:spPr>
            <a:xfrm>
              <a:off x="2328088" y="1562980"/>
              <a:ext cx="1683474" cy="369332"/>
            </a:xfrm>
            <a:prstGeom prst="rect">
              <a:avLst/>
            </a:prstGeom>
          </p:spPr>
          <p:txBody>
            <a:bodyPr wrap="none">
              <a:spAutoFit/>
            </a:bodyPr>
            <a:lstStyle/>
            <a:p>
              <a:r>
                <a:rPr lang="en-IN" altLang="zh-CN"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Random stuff</a:t>
              </a:r>
              <a:endParaRPr lang="zh-CN" altLang="en-US"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endParaRPr>
            </a:p>
          </p:txBody>
        </p:sp>
      </p:grpSp>
      <p:sp>
        <p:nvSpPr>
          <p:cNvPr id="8" name="流程图: 可选过程 7"/>
          <p:cNvSpPr/>
          <p:nvPr/>
        </p:nvSpPr>
        <p:spPr>
          <a:xfrm rot="2700000" flipH="1" flipV="1">
            <a:off x="7444611" y="-1758413"/>
            <a:ext cx="6063912" cy="6063912"/>
          </a:xfrm>
          <a:prstGeom prst="flowChartAlternateProcess">
            <a:avLst/>
          </a:prstGeom>
          <a:blipFill dpi="0" rotWithShape="0">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grpSp>
        <p:nvGrpSpPr>
          <p:cNvPr id="10" name="组合 31">
            <a:extLst>
              <a:ext uri="{FF2B5EF4-FFF2-40B4-BE49-F238E27FC236}">
                <a16:creationId xmlns:a16="http://schemas.microsoft.com/office/drawing/2014/main" id="{E57A43F4-55F1-71DF-ED77-FC84CEC3E6EB}"/>
              </a:ext>
            </a:extLst>
          </p:cNvPr>
          <p:cNvGrpSpPr/>
          <p:nvPr/>
        </p:nvGrpSpPr>
        <p:grpSpPr>
          <a:xfrm>
            <a:off x="411736" y="5561377"/>
            <a:ext cx="1167130" cy="706755"/>
            <a:chOff x="401320" y="5456524"/>
            <a:chExt cx="1167130" cy="706755"/>
          </a:xfrm>
        </p:grpSpPr>
        <p:cxnSp>
          <p:nvCxnSpPr>
            <p:cNvPr id="17" name="直接连接符 10">
              <a:extLst>
                <a:ext uri="{FF2B5EF4-FFF2-40B4-BE49-F238E27FC236}">
                  <a16:creationId xmlns:a16="http://schemas.microsoft.com/office/drawing/2014/main" id="{EB9911CC-28F7-EE98-7C6B-C051E446C335}"/>
                </a:ext>
              </a:extLst>
            </p:cNvPr>
            <p:cNvCxnSpPr/>
            <p:nvPr/>
          </p:nvCxnSpPr>
          <p:spPr>
            <a:xfrm>
              <a:off x="401320" y="6163141"/>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8" name="文本框 15">
              <a:extLst>
                <a:ext uri="{FF2B5EF4-FFF2-40B4-BE49-F238E27FC236}">
                  <a16:creationId xmlns:a16="http://schemas.microsoft.com/office/drawing/2014/main" id="{5A1C35E5-95E8-7355-F458-9E93D37E0C75}"/>
                </a:ext>
              </a:extLst>
            </p:cNvPr>
            <p:cNvSpPr txBox="1"/>
            <p:nvPr/>
          </p:nvSpPr>
          <p:spPr>
            <a:xfrm>
              <a:off x="401320" y="5456524"/>
              <a:ext cx="1167130" cy="706755"/>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05</a:t>
              </a:r>
            </a:p>
          </p:txBody>
        </p:sp>
      </p:grpSp>
      <p:sp>
        <p:nvSpPr>
          <p:cNvPr id="6" name="流程图: 可选过程 5"/>
          <p:cNvSpPr/>
          <p:nvPr/>
        </p:nvSpPr>
        <p:spPr>
          <a:xfrm rot="2700000" flipH="1" flipV="1">
            <a:off x="6619240" y="-3004820"/>
            <a:ext cx="8037195" cy="8037195"/>
          </a:xfrm>
          <a:prstGeom prst="flowChartAlternateProcess">
            <a:avLst/>
          </a:prstGeom>
          <a:noFill/>
          <a:ln>
            <a:gradFill>
              <a:gsLst>
                <a:gs pos="0">
                  <a:srgbClr val="13A39C"/>
                </a:gs>
                <a:gs pos="35000">
                  <a:srgbClr val="1B90A8"/>
                </a:gs>
                <a:gs pos="67000">
                  <a:srgbClr val="4276AB"/>
                </a:gs>
                <a:gs pos="100000">
                  <a:srgbClr val="5E5CA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grpSp>
        <p:nvGrpSpPr>
          <p:cNvPr id="34" name="组合 25">
            <a:extLst>
              <a:ext uri="{FF2B5EF4-FFF2-40B4-BE49-F238E27FC236}">
                <a16:creationId xmlns:a16="http://schemas.microsoft.com/office/drawing/2014/main" id="{3E62935D-1B6E-EF9D-9427-6A55E06C2D33}"/>
              </a:ext>
            </a:extLst>
          </p:cNvPr>
          <p:cNvGrpSpPr/>
          <p:nvPr/>
        </p:nvGrpSpPr>
        <p:grpSpPr>
          <a:xfrm>
            <a:off x="2165931" y="5543820"/>
            <a:ext cx="2355132" cy="919187"/>
            <a:chOff x="2093231" y="1013125"/>
            <a:chExt cx="2355132" cy="919187"/>
          </a:xfrm>
        </p:grpSpPr>
        <p:sp>
          <p:nvSpPr>
            <p:cNvPr id="35" name="矩形 26">
              <a:extLst>
                <a:ext uri="{FF2B5EF4-FFF2-40B4-BE49-F238E27FC236}">
                  <a16:creationId xmlns:a16="http://schemas.microsoft.com/office/drawing/2014/main" id="{AF980432-BFB1-F1F3-6B3A-9DE09E7F9917}"/>
                </a:ext>
              </a:extLst>
            </p:cNvPr>
            <p:cNvSpPr/>
            <p:nvPr/>
          </p:nvSpPr>
          <p:spPr>
            <a:xfrm>
              <a:off x="2093231" y="1013125"/>
              <a:ext cx="2355132" cy="584775"/>
            </a:xfrm>
            <a:prstGeom prst="rect">
              <a:avLst/>
            </a:prstGeom>
          </p:spPr>
          <p:txBody>
            <a:bodyPr wrap="none">
              <a:spAutoFit/>
            </a:bodyPr>
            <a:lstStyle/>
            <a:p>
              <a:pPr algn="dist"/>
              <a:r>
                <a:rPr lang="en-US" altLang="zh-CN" sz="3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Conclusion</a:t>
              </a:r>
              <a:endParaRPr lang="zh-CN" altLang="en-US" sz="3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6" name="矩形 27">
              <a:extLst>
                <a:ext uri="{FF2B5EF4-FFF2-40B4-BE49-F238E27FC236}">
                  <a16:creationId xmlns:a16="http://schemas.microsoft.com/office/drawing/2014/main" id="{63C8CAFC-BAFB-D355-8A5A-C8CA9A6A7CDF}"/>
                </a:ext>
              </a:extLst>
            </p:cNvPr>
            <p:cNvSpPr/>
            <p:nvPr/>
          </p:nvSpPr>
          <p:spPr>
            <a:xfrm>
              <a:off x="2328088" y="1562980"/>
              <a:ext cx="1377300" cy="369332"/>
            </a:xfrm>
            <a:prstGeom prst="rect">
              <a:avLst/>
            </a:prstGeom>
          </p:spPr>
          <p:txBody>
            <a:bodyPr wrap="none">
              <a:spAutoFit/>
            </a:bodyPr>
            <a:lstStyle/>
            <a:p>
              <a:r>
                <a:rPr lang="en-IN" altLang="zh-CN"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Experience</a:t>
              </a:r>
              <a:endParaRPr lang="zh-CN" altLang="en-US"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xmlns:a14="http://schemas.microsoft.com/office/drawing/2010/main">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p:tgtEl>
                                          <p:spTgt spid="29"/>
                                        </p:tgtEl>
                                        <p:attrNameLst>
                                          <p:attrName>ppt_x</p:attrName>
                                        </p:attrNameLst>
                                      </p:cBhvr>
                                      <p:tavLst>
                                        <p:tav tm="0">
                                          <p:val>
                                            <p:strVal val="#ppt_x-#ppt_w*1.125000"/>
                                          </p:val>
                                        </p:tav>
                                        <p:tav tm="100000">
                                          <p:val>
                                            <p:strVal val="#ppt_x"/>
                                          </p:val>
                                        </p:tav>
                                      </p:tavLst>
                                    </p:anim>
                                    <p:animEffect transition="in" filter="wipe(right)">
                                      <p:cBhvr>
                                        <p:cTn id="12" dur="500"/>
                                        <p:tgtEl>
                                          <p:spTgt spid="29"/>
                                        </p:tgtEl>
                                      </p:cBhvr>
                                    </p:animEffect>
                                  </p:childTnLst>
                                </p:cTn>
                              </p:par>
                            </p:childTnLst>
                          </p:cTn>
                        </p:par>
                        <p:par>
                          <p:cTn id="13" fill="hold">
                            <p:stCondLst>
                              <p:cond delay="1000"/>
                            </p:stCondLst>
                            <p:childTnLst>
                              <p:par>
                                <p:cTn id="14" presetID="25"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9" dur="1000" fill="hold"/>
                                        <p:tgtEl>
                                          <p:spTgt spid="2"/>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2"/>
                                        </p:tgtEl>
                                      </p:cBhvr>
                                    </p:animEffect>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p:tgtEl>
                                          <p:spTgt spid="30"/>
                                        </p:tgtEl>
                                        <p:attrNameLst>
                                          <p:attrName>ppt_x</p:attrName>
                                        </p:attrNameLst>
                                      </p:cBhvr>
                                      <p:tavLst>
                                        <p:tav tm="0">
                                          <p:val>
                                            <p:strVal val="#ppt_x-#ppt_w*1.125000"/>
                                          </p:val>
                                        </p:tav>
                                        <p:tav tm="100000">
                                          <p:val>
                                            <p:strVal val="#ppt_x"/>
                                          </p:val>
                                        </p:tav>
                                      </p:tavLst>
                                    </p:anim>
                                    <p:animEffect transition="in" filter="wipe(right)">
                                      <p:cBhvr>
                                        <p:cTn id="28" dur="500"/>
                                        <p:tgtEl>
                                          <p:spTgt spid="30"/>
                                        </p:tgtEl>
                                      </p:cBhvr>
                                    </p:animEffect>
                                  </p:childTnLst>
                                </p:cTn>
                              </p:par>
                            </p:childTnLst>
                          </p:cTn>
                        </p:par>
                        <p:par>
                          <p:cTn id="29" fill="hold">
                            <p:stCondLst>
                              <p:cond delay="2500"/>
                            </p:stCondLst>
                            <p:childTnLst>
                              <p:par>
                                <p:cTn id="30" presetID="25" presetClass="entr" presetSubtype="0"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p:cTn id="32"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33"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34"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35" dur="1000" fill="hold"/>
                                        <p:tgtEl>
                                          <p:spTgt spid="20"/>
                                        </p:tgtEl>
                                        <p:attrNameLst>
                                          <p:attrName>ppt_h</p:attrName>
                                        </p:attrNameLst>
                                      </p:cBhvr>
                                      <p:tavLst>
                                        <p:tav tm="0">
                                          <p:val>
                                            <p:strVal val="#ppt_h"/>
                                          </p:val>
                                        </p:tav>
                                        <p:tav tm="100000">
                                          <p:val>
                                            <p:strVal val="#ppt_h"/>
                                          </p:val>
                                        </p:tav>
                                      </p:tavLst>
                                    </p:anim>
                                    <p:anim calcmode="lin" valueType="num">
                                      <p:cBhvr>
                                        <p:cTn id="36"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37"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38"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39" dur="1000" decel="50000">
                                          <p:stCondLst>
                                            <p:cond delay="0"/>
                                          </p:stCondLst>
                                        </p:cTn>
                                        <p:tgtEl>
                                          <p:spTgt spid="20"/>
                                        </p:tgtEl>
                                      </p:cBhvr>
                                    </p:animEffect>
                                  </p:childTnLst>
                                </p:cTn>
                              </p:par>
                            </p:childTnLst>
                          </p:cTn>
                        </p:par>
                        <p:par>
                          <p:cTn id="40" fill="hold">
                            <p:stCondLst>
                              <p:cond delay="3500"/>
                            </p:stCondLst>
                            <p:childTnLst>
                              <p:par>
                                <p:cTn id="41" presetID="12" presetClass="entr" presetSubtype="8"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p:tgtEl>
                                          <p:spTgt spid="31"/>
                                        </p:tgtEl>
                                        <p:attrNameLst>
                                          <p:attrName>ppt_x</p:attrName>
                                        </p:attrNameLst>
                                      </p:cBhvr>
                                      <p:tavLst>
                                        <p:tav tm="0">
                                          <p:val>
                                            <p:strVal val="#ppt_x-#ppt_w*1.125000"/>
                                          </p:val>
                                        </p:tav>
                                        <p:tav tm="100000">
                                          <p:val>
                                            <p:strVal val="#ppt_x"/>
                                          </p:val>
                                        </p:tav>
                                      </p:tavLst>
                                    </p:anim>
                                    <p:animEffect transition="in" filter="wipe(right)">
                                      <p:cBhvr>
                                        <p:cTn id="44" dur="500"/>
                                        <p:tgtEl>
                                          <p:spTgt spid="31"/>
                                        </p:tgtEl>
                                      </p:cBhvr>
                                    </p:animEffect>
                                  </p:childTnLst>
                                </p:cTn>
                              </p:par>
                            </p:childTnLst>
                          </p:cTn>
                        </p:par>
                        <p:par>
                          <p:cTn id="45" fill="hold">
                            <p:stCondLst>
                              <p:cond delay="4000"/>
                            </p:stCondLst>
                            <p:childTnLst>
                              <p:par>
                                <p:cTn id="46" presetID="25" presetClass="entr" presetSubtype="0"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p:cTn id="48" dur="500" decel="50000" fill="hold">
                                          <p:stCondLst>
                                            <p:cond delay="0"/>
                                          </p:stCondLst>
                                        </p:cTn>
                                        <p:tgtEl>
                                          <p:spTgt spid="23"/>
                                        </p:tgtEl>
                                        <p:attrNameLst>
                                          <p:attrName>style.rotation</p:attrName>
                                        </p:attrNameLst>
                                      </p:cBhvr>
                                      <p:tavLst>
                                        <p:tav tm="0">
                                          <p:val>
                                            <p:fltVal val="-90"/>
                                          </p:val>
                                        </p:tav>
                                        <p:tav tm="100000">
                                          <p:val>
                                            <p:fltVal val="0"/>
                                          </p:val>
                                        </p:tav>
                                      </p:tavLst>
                                    </p:anim>
                                    <p:anim calcmode="lin" valueType="num">
                                      <p:cBhvr>
                                        <p:cTn id="49" dur="500" decel="50000" fill="hold">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50" dur="500" accel="50000" fill="hold">
                                          <p:stCondLst>
                                            <p:cond delay="500"/>
                                          </p:stCondLst>
                                        </p:cTn>
                                        <p:tgtEl>
                                          <p:spTgt spid="23"/>
                                        </p:tgtEl>
                                        <p:attrNameLst>
                                          <p:attrName>ppt_w</p:attrName>
                                        </p:attrNameLst>
                                      </p:cBhvr>
                                      <p:tavLst>
                                        <p:tav tm="0">
                                          <p:val>
                                            <p:strVal val="#ppt_w*.05"/>
                                          </p:val>
                                        </p:tav>
                                        <p:tav tm="100000">
                                          <p:val>
                                            <p:strVal val="#ppt_w"/>
                                          </p:val>
                                        </p:tav>
                                      </p:tavLst>
                                    </p:anim>
                                    <p:anim calcmode="lin" valueType="num">
                                      <p:cBhvr>
                                        <p:cTn id="51" dur="1000" fill="hold"/>
                                        <p:tgtEl>
                                          <p:spTgt spid="23"/>
                                        </p:tgtEl>
                                        <p:attrNameLst>
                                          <p:attrName>ppt_h</p:attrName>
                                        </p:attrNameLst>
                                      </p:cBhvr>
                                      <p:tavLst>
                                        <p:tav tm="0">
                                          <p:val>
                                            <p:strVal val="#ppt_h"/>
                                          </p:val>
                                        </p:tav>
                                        <p:tav tm="100000">
                                          <p:val>
                                            <p:strVal val="#ppt_h"/>
                                          </p:val>
                                        </p:tav>
                                      </p:tavLst>
                                    </p:anim>
                                    <p:anim calcmode="lin" valueType="num">
                                      <p:cBhvr>
                                        <p:cTn id="52" dur="500" decel="50000" fill="hold">
                                          <p:stCondLst>
                                            <p:cond delay="0"/>
                                          </p:stCondLst>
                                        </p:cTn>
                                        <p:tgtEl>
                                          <p:spTgt spid="23"/>
                                        </p:tgtEl>
                                        <p:attrNameLst>
                                          <p:attrName>ppt_x</p:attrName>
                                        </p:attrNameLst>
                                      </p:cBhvr>
                                      <p:tavLst>
                                        <p:tav tm="0">
                                          <p:val>
                                            <p:strVal val="#ppt_x+.4"/>
                                          </p:val>
                                        </p:tav>
                                        <p:tav tm="100000">
                                          <p:val>
                                            <p:strVal val="#ppt_x"/>
                                          </p:val>
                                        </p:tav>
                                      </p:tavLst>
                                    </p:anim>
                                    <p:anim calcmode="lin" valueType="num">
                                      <p:cBhvr>
                                        <p:cTn id="53" dur="500" decel="50000" fill="hold">
                                          <p:stCondLst>
                                            <p:cond delay="0"/>
                                          </p:stCondLst>
                                        </p:cTn>
                                        <p:tgtEl>
                                          <p:spTgt spid="23"/>
                                        </p:tgtEl>
                                        <p:attrNameLst>
                                          <p:attrName>ppt_y</p:attrName>
                                        </p:attrNameLst>
                                      </p:cBhvr>
                                      <p:tavLst>
                                        <p:tav tm="0">
                                          <p:val>
                                            <p:strVal val="#ppt_y-.2"/>
                                          </p:val>
                                        </p:tav>
                                        <p:tav tm="100000">
                                          <p:val>
                                            <p:strVal val="#ppt_y+.1"/>
                                          </p:val>
                                        </p:tav>
                                      </p:tavLst>
                                    </p:anim>
                                    <p:anim calcmode="lin" valueType="num">
                                      <p:cBhvr>
                                        <p:cTn id="54" dur="500" accel="50000" fill="hold">
                                          <p:stCondLst>
                                            <p:cond delay="500"/>
                                          </p:stCondLst>
                                        </p:cTn>
                                        <p:tgtEl>
                                          <p:spTgt spid="23"/>
                                        </p:tgtEl>
                                        <p:attrNameLst>
                                          <p:attrName>ppt_y</p:attrName>
                                        </p:attrNameLst>
                                      </p:cBhvr>
                                      <p:tavLst>
                                        <p:tav tm="0">
                                          <p:val>
                                            <p:strVal val="#ppt_y+.1"/>
                                          </p:val>
                                        </p:tav>
                                        <p:tav tm="100000">
                                          <p:val>
                                            <p:strVal val="#ppt_y"/>
                                          </p:val>
                                        </p:tav>
                                      </p:tavLst>
                                    </p:anim>
                                    <p:animEffect transition="in" filter="fade">
                                      <p:cBhvr>
                                        <p:cTn id="55" dur="1000" decel="50000">
                                          <p:stCondLst>
                                            <p:cond delay="0"/>
                                          </p:stCondLst>
                                        </p:cTn>
                                        <p:tgtEl>
                                          <p:spTgt spid="23"/>
                                        </p:tgtEl>
                                      </p:cBhvr>
                                    </p:animEffect>
                                  </p:childTnLst>
                                </p:cTn>
                              </p:par>
                            </p:childTnLst>
                          </p:cTn>
                        </p:par>
                        <p:par>
                          <p:cTn id="56" fill="hold">
                            <p:stCondLst>
                              <p:cond delay="5000"/>
                            </p:stCondLst>
                            <p:childTnLst>
                              <p:par>
                                <p:cTn id="57" presetID="12" presetClass="entr" presetSubtype="8"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p:tgtEl>
                                          <p:spTgt spid="32"/>
                                        </p:tgtEl>
                                        <p:attrNameLst>
                                          <p:attrName>ppt_x</p:attrName>
                                        </p:attrNameLst>
                                      </p:cBhvr>
                                      <p:tavLst>
                                        <p:tav tm="0">
                                          <p:val>
                                            <p:strVal val="#ppt_x-#ppt_w*1.125000"/>
                                          </p:val>
                                        </p:tav>
                                        <p:tav tm="100000">
                                          <p:val>
                                            <p:strVal val="#ppt_x"/>
                                          </p:val>
                                        </p:tav>
                                      </p:tavLst>
                                    </p:anim>
                                    <p:animEffect transition="in" filter="wipe(right)">
                                      <p:cBhvr>
                                        <p:cTn id="60" dur="500"/>
                                        <p:tgtEl>
                                          <p:spTgt spid="32"/>
                                        </p:tgtEl>
                                      </p:cBhvr>
                                    </p:animEffect>
                                  </p:childTnLst>
                                </p:cTn>
                              </p:par>
                            </p:childTnLst>
                          </p:cTn>
                        </p:par>
                        <p:par>
                          <p:cTn id="61" fill="hold">
                            <p:stCondLst>
                              <p:cond delay="5500"/>
                            </p:stCondLst>
                            <p:childTnLst>
                              <p:par>
                                <p:cTn id="62" presetID="25" presetClass="entr" presetSubtype="0" fill="hold"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p:cTn id="64" dur="500" decel="50000" fill="hold">
                                          <p:stCondLst>
                                            <p:cond delay="0"/>
                                          </p:stCondLst>
                                        </p:cTn>
                                        <p:tgtEl>
                                          <p:spTgt spid="26"/>
                                        </p:tgtEl>
                                        <p:attrNameLst>
                                          <p:attrName>style.rotation</p:attrName>
                                        </p:attrNameLst>
                                      </p:cBhvr>
                                      <p:tavLst>
                                        <p:tav tm="0">
                                          <p:val>
                                            <p:fltVal val="-90"/>
                                          </p:val>
                                        </p:tav>
                                        <p:tav tm="100000">
                                          <p:val>
                                            <p:fltVal val="0"/>
                                          </p:val>
                                        </p:tav>
                                      </p:tavLst>
                                    </p:anim>
                                    <p:anim calcmode="lin" valueType="num">
                                      <p:cBhvr>
                                        <p:cTn id="65" dur="500" decel="50000" fill="hold">
                                          <p:stCondLst>
                                            <p:cond delay="0"/>
                                          </p:stCondLst>
                                        </p:cTn>
                                        <p:tgtEl>
                                          <p:spTgt spid="26"/>
                                        </p:tgtEl>
                                        <p:attrNameLst>
                                          <p:attrName>ppt_w</p:attrName>
                                        </p:attrNameLst>
                                      </p:cBhvr>
                                      <p:tavLst>
                                        <p:tav tm="0">
                                          <p:val>
                                            <p:strVal val="#ppt_w"/>
                                          </p:val>
                                        </p:tav>
                                        <p:tav tm="100000">
                                          <p:val>
                                            <p:strVal val="#ppt_w*.05"/>
                                          </p:val>
                                        </p:tav>
                                      </p:tavLst>
                                    </p:anim>
                                    <p:anim calcmode="lin" valueType="num">
                                      <p:cBhvr>
                                        <p:cTn id="66" dur="500" accel="50000" fill="hold">
                                          <p:stCondLst>
                                            <p:cond delay="500"/>
                                          </p:stCondLst>
                                        </p:cTn>
                                        <p:tgtEl>
                                          <p:spTgt spid="26"/>
                                        </p:tgtEl>
                                        <p:attrNameLst>
                                          <p:attrName>ppt_w</p:attrName>
                                        </p:attrNameLst>
                                      </p:cBhvr>
                                      <p:tavLst>
                                        <p:tav tm="0">
                                          <p:val>
                                            <p:strVal val="#ppt_w*.05"/>
                                          </p:val>
                                        </p:tav>
                                        <p:tav tm="100000">
                                          <p:val>
                                            <p:strVal val="#ppt_w"/>
                                          </p:val>
                                        </p:tav>
                                      </p:tavLst>
                                    </p:anim>
                                    <p:anim calcmode="lin" valueType="num">
                                      <p:cBhvr>
                                        <p:cTn id="67" dur="1000" fill="hold"/>
                                        <p:tgtEl>
                                          <p:spTgt spid="26"/>
                                        </p:tgtEl>
                                        <p:attrNameLst>
                                          <p:attrName>ppt_h</p:attrName>
                                        </p:attrNameLst>
                                      </p:cBhvr>
                                      <p:tavLst>
                                        <p:tav tm="0">
                                          <p:val>
                                            <p:strVal val="#ppt_h"/>
                                          </p:val>
                                        </p:tav>
                                        <p:tav tm="100000">
                                          <p:val>
                                            <p:strVal val="#ppt_h"/>
                                          </p:val>
                                        </p:tav>
                                      </p:tavLst>
                                    </p:anim>
                                    <p:anim calcmode="lin" valueType="num">
                                      <p:cBhvr>
                                        <p:cTn id="68" dur="500" decel="50000" fill="hold">
                                          <p:stCondLst>
                                            <p:cond delay="0"/>
                                          </p:stCondLst>
                                        </p:cTn>
                                        <p:tgtEl>
                                          <p:spTgt spid="26"/>
                                        </p:tgtEl>
                                        <p:attrNameLst>
                                          <p:attrName>ppt_x</p:attrName>
                                        </p:attrNameLst>
                                      </p:cBhvr>
                                      <p:tavLst>
                                        <p:tav tm="0">
                                          <p:val>
                                            <p:strVal val="#ppt_x+.4"/>
                                          </p:val>
                                        </p:tav>
                                        <p:tav tm="100000">
                                          <p:val>
                                            <p:strVal val="#ppt_x"/>
                                          </p:val>
                                        </p:tav>
                                      </p:tavLst>
                                    </p:anim>
                                    <p:anim calcmode="lin" valueType="num">
                                      <p:cBhvr>
                                        <p:cTn id="69" dur="500" decel="50000" fill="hold">
                                          <p:stCondLst>
                                            <p:cond delay="0"/>
                                          </p:stCondLst>
                                        </p:cTn>
                                        <p:tgtEl>
                                          <p:spTgt spid="26"/>
                                        </p:tgtEl>
                                        <p:attrNameLst>
                                          <p:attrName>ppt_y</p:attrName>
                                        </p:attrNameLst>
                                      </p:cBhvr>
                                      <p:tavLst>
                                        <p:tav tm="0">
                                          <p:val>
                                            <p:strVal val="#ppt_y-.2"/>
                                          </p:val>
                                        </p:tav>
                                        <p:tav tm="100000">
                                          <p:val>
                                            <p:strVal val="#ppt_y+.1"/>
                                          </p:val>
                                        </p:tav>
                                      </p:tavLst>
                                    </p:anim>
                                    <p:anim calcmode="lin" valueType="num">
                                      <p:cBhvr>
                                        <p:cTn id="70" dur="500" accel="50000" fill="hold">
                                          <p:stCondLst>
                                            <p:cond delay="500"/>
                                          </p:stCondLst>
                                        </p:cTn>
                                        <p:tgtEl>
                                          <p:spTgt spid="26"/>
                                        </p:tgtEl>
                                        <p:attrNameLst>
                                          <p:attrName>ppt_y</p:attrName>
                                        </p:attrNameLst>
                                      </p:cBhvr>
                                      <p:tavLst>
                                        <p:tav tm="0">
                                          <p:val>
                                            <p:strVal val="#ppt_y+.1"/>
                                          </p:val>
                                        </p:tav>
                                        <p:tav tm="100000">
                                          <p:val>
                                            <p:strVal val="#ppt_y"/>
                                          </p:val>
                                        </p:tav>
                                      </p:tavLst>
                                    </p:anim>
                                    <p:animEffect transition="in" filter="fade">
                                      <p:cBhvr>
                                        <p:cTn id="71" dur="1000" decel="50000">
                                          <p:stCondLst>
                                            <p:cond delay="0"/>
                                          </p:stCondLst>
                                        </p:cTn>
                                        <p:tgtEl>
                                          <p:spTgt spid="26"/>
                                        </p:tgtEl>
                                      </p:cBhvr>
                                    </p:animEffect>
                                  </p:childTnLst>
                                </p:cTn>
                              </p:par>
                            </p:childTnLst>
                          </p:cTn>
                        </p:par>
                        <p:par>
                          <p:cTn id="72" fill="hold">
                            <p:stCondLst>
                              <p:cond delay="6500"/>
                            </p:stCondLst>
                            <p:childTnLst>
                              <p:par>
                                <p:cTn id="73" presetID="53" presetClass="entr" presetSubtype="16" fill="hold" grpId="0" nodeType="afterEffect">
                                  <p:stCondLst>
                                    <p:cond delay="0"/>
                                  </p:stCondLst>
                                  <p:childTnLst>
                                    <p:set>
                                      <p:cBhvr>
                                        <p:cTn id="74" dur="1" fill="hold">
                                          <p:stCondLst>
                                            <p:cond delay="0"/>
                                          </p:stCondLst>
                                        </p:cTn>
                                        <p:tgtEl>
                                          <p:spTgt spid="6"/>
                                        </p:tgtEl>
                                        <p:attrNameLst>
                                          <p:attrName>style.visibility</p:attrName>
                                        </p:attrNameLst>
                                      </p:cBhvr>
                                      <p:to>
                                        <p:strVal val="visible"/>
                                      </p:to>
                                    </p:set>
                                    <p:anim calcmode="lin" valueType="num">
                                      <p:cBhvr>
                                        <p:cTn id="75" dur="500" fill="hold"/>
                                        <p:tgtEl>
                                          <p:spTgt spid="6"/>
                                        </p:tgtEl>
                                        <p:attrNameLst>
                                          <p:attrName>ppt_w</p:attrName>
                                        </p:attrNameLst>
                                      </p:cBhvr>
                                      <p:tavLst>
                                        <p:tav tm="0">
                                          <p:val>
                                            <p:fltVal val="0"/>
                                          </p:val>
                                        </p:tav>
                                        <p:tav tm="100000">
                                          <p:val>
                                            <p:strVal val="#ppt_w"/>
                                          </p:val>
                                        </p:tav>
                                      </p:tavLst>
                                    </p:anim>
                                    <p:anim calcmode="lin" valueType="num">
                                      <p:cBhvr>
                                        <p:cTn id="76" dur="500" fill="hold"/>
                                        <p:tgtEl>
                                          <p:spTgt spid="6"/>
                                        </p:tgtEl>
                                        <p:attrNameLst>
                                          <p:attrName>ppt_h</p:attrName>
                                        </p:attrNameLst>
                                      </p:cBhvr>
                                      <p:tavLst>
                                        <p:tav tm="0">
                                          <p:val>
                                            <p:fltVal val="0"/>
                                          </p:val>
                                        </p:tav>
                                        <p:tav tm="100000">
                                          <p:val>
                                            <p:strVal val="#ppt_h"/>
                                          </p:val>
                                        </p:tav>
                                      </p:tavLst>
                                    </p:anim>
                                    <p:animEffect transition="in" filter="fade">
                                      <p:cBhvr>
                                        <p:cTn id="77" dur="500"/>
                                        <p:tgtEl>
                                          <p:spTgt spid="6"/>
                                        </p:tgtEl>
                                      </p:cBhvr>
                                    </p:animEffect>
                                  </p:childTnLst>
                                </p:cTn>
                              </p:par>
                            </p:childTnLst>
                          </p:cTn>
                        </p:par>
                        <p:par>
                          <p:cTn id="78" fill="hold">
                            <p:stCondLst>
                              <p:cond delay="7000"/>
                            </p:stCondLst>
                            <p:childTnLst>
                              <p:par>
                                <p:cTn id="79" presetID="53" presetClass="entr" presetSubtype="16" fill="hold" grpId="0" nodeType="after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p:cTn id="81" dur="500" fill="hold"/>
                                        <p:tgtEl>
                                          <p:spTgt spid="8"/>
                                        </p:tgtEl>
                                        <p:attrNameLst>
                                          <p:attrName>ppt_w</p:attrName>
                                        </p:attrNameLst>
                                      </p:cBhvr>
                                      <p:tavLst>
                                        <p:tav tm="0">
                                          <p:val>
                                            <p:fltVal val="0"/>
                                          </p:val>
                                        </p:tav>
                                        <p:tav tm="100000">
                                          <p:val>
                                            <p:strVal val="#ppt_w"/>
                                          </p:val>
                                        </p:tav>
                                      </p:tavLst>
                                    </p:anim>
                                    <p:anim calcmode="lin" valueType="num">
                                      <p:cBhvr>
                                        <p:cTn id="82" dur="500" fill="hold"/>
                                        <p:tgtEl>
                                          <p:spTgt spid="8"/>
                                        </p:tgtEl>
                                        <p:attrNameLst>
                                          <p:attrName>ppt_h</p:attrName>
                                        </p:attrNameLst>
                                      </p:cBhvr>
                                      <p:tavLst>
                                        <p:tav tm="0">
                                          <p:val>
                                            <p:fltVal val="0"/>
                                          </p:val>
                                        </p:tav>
                                        <p:tav tm="100000">
                                          <p:val>
                                            <p:strVal val="#ppt_h"/>
                                          </p:val>
                                        </p:tav>
                                      </p:tavLst>
                                    </p:anim>
                                    <p:animEffect transition="in" filter="fade">
                                      <p:cBhvr>
                                        <p:cTn id="83" dur="500"/>
                                        <p:tgtEl>
                                          <p:spTgt spid="8"/>
                                        </p:tgtEl>
                                      </p:cBhvr>
                                    </p:animEffect>
                                  </p:childTnLst>
                                </p:cTn>
                              </p:par>
                            </p:childTnLst>
                          </p:cTn>
                        </p:par>
                        <p:par>
                          <p:cTn id="84" fill="hold">
                            <p:stCondLst>
                              <p:cond delay="7500"/>
                            </p:stCondLst>
                            <p:childTnLst>
                              <p:par>
                                <p:cTn id="85" presetID="12" presetClass="entr" presetSubtype="8" fill="hold" nodeType="afterEffect">
                                  <p:stCondLst>
                                    <p:cond delay="0"/>
                                  </p:stCondLst>
                                  <p:childTnLst>
                                    <p:set>
                                      <p:cBhvr>
                                        <p:cTn id="86" dur="1" fill="hold">
                                          <p:stCondLst>
                                            <p:cond delay="0"/>
                                          </p:stCondLst>
                                        </p:cTn>
                                        <p:tgtEl>
                                          <p:spTgt spid="10"/>
                                        </p:tgtEl>
                                        <p:attrNameLst>
                                          <p:attrName>style.visibility</p:attrName>
                                        </p:attrNameLst>
                                      </p:cBhvr>
                                      <p:to>
                                        <p:strVal val="visible"/>
                                      </p:to>
                                    </p:set>
                                    <p:anim calcmode="lin" valueType="num">
                                      <p:cBhvr additive="base">
                                        <p:cTn id="87" dur="500"/>
                                        <p:tgtEl>
                                          <p:spTgt spid="10"/>
                                        </p:tgtEl>
                                        <p:attrNameLst>
                                          <p:attrName>ppt_x</p:attrName>
                                        </p:attrNameLst>
                                      </p:cBhvr>
                                      <p:tavLst>
                                        <p:tav tm="0">
                                          <p:val>
                                            <p:strVal val="#ppt_x-#ppt_w*1.125000"/>
                                          </p:val>
                                        </p:tav>
                                        <p:tav tm="100000">
                                          <p:val>
                                            <p:strVal val="#ppt_x"/>
                                          </p:val>
                                        </p:tav>
                                      </p:tavLst>
                                    </p:anim>
                                    <p:animEffect transition="in" filter="wipe(right)">
                                      <p:cBhvr>
                                        <p:cTn id="88" dur="500"/>
                                        <p:tgtEl>
                                          <p:spTgt spid="10"/>
                                        </p:tgtEl>
                                      </p:cBhvr>
                                    </p:animEffect>
                                  </p:childTnLst>
                                </p:cTn>
                              </p:par>
                            </p:childTnLst>
                          </p:cTn>
                        </p:par>
                        <p:par>
                          <p:cTn id="89" fill="hold">
                            <p:stCondLst>
                              <p:cond delay="8000"/>
                            </p:stCondLst>
                            <p:childTnLst>
                              <p:par>
                                <p:cTn id="90" presetID="25"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anim calcmode="lin" valueType="num">
                                      <p:cBhvr>
                                        <p:cTn id="92" dur="500" decel="50000" fill="hold">
                                          <p:stCondLst>
                                            <p:cond delay="0"/>
                                          </p:stCondLst>
                                        </p:cTn>
                                        <p:tgtEl>
                                          <p:spTgt spid="34"/>
                                        </p:tgtEl>
                                        <p:attrNameLst>
                                          <p:attrName>style.rotation</p:attrName>
                                        </p:attrNameLst>
                                      </p:cBhvr>
                                      <p:tavLst>
                                        <p:tav tm="0">
                                          <p:val>
                                            <p:fltVal val="-90"/>
                                          </p:val>
                                        </p:tav>
                                        <p:tav tm="100000">
                                          <p:val>
                                            <p:fltVal val="0"/>
                                          </p:val>
                                        </p:tav>
                                      </p:tavLst>
                                    </p:anim>
                                    <p:anim calcmode="lin" valueType="num">
                                      <p:cBhvr>
                                        <p:cTn id="93" dur="500" decel="50000" fill="hold">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94" dur="500" accel="50000" fill="hold">
                                          <p:stCondLst>
                                            <p:cond delay="500"/>
                                          </p:stCondLst>
                                        </p:cTn>
                                        <p:tgtEl>
                                          <p:spTgt spid="34"/>
                                        </p:tgtEl>
                                        <p:attrNameLst>
                                          <p:attrName>ppt_w</p:attrName>
                                        </p:attrNameLst>
                                      </p:cBhvr>
                                      <p:tavLst>
                                        <p:tav tm="0">
                                          <p:val>
                                            <p:strVal val="#ppt_w*.05"/>
                                          </p:val>
                                        </p:tav>
                                        <p:tav tm="100000">
                                          <p:val>
                                            <p:strVal val="#ppt_w"/>
                                          </p:val>
                                        </p:tav>
                                      </p:tavLst>
                                    </p:anim>
                                    <p:anim calcmode="lin" valueType="num">
                                      <p:cBhvr>
                                        <p:cTn id="95" dur="1000" fill="hold"/>
                                        <p:tgtEl>
                                          <p:spTgt spid="34"/>
                                        </p:tgtEl>
                                        <p:attrNameLst>
                                          <p:attrName>ppt_h</p:attrName>
                                        </p:attrNameLst>
                                      </p:cBhvr>
                                      <p:tavLst>
                                        <p:tav tm="0">
                                          <p:val>
                                            <p:strVal val="#ppt_h"/>
                                          </p:val>
                                        </p:tav>
                                        <p:tav tm="100000">
                                          <p:val>
                                            <p:strVal val="#ppt_h"/>
                                          </p:val>
                                        </p:tav>
                                      </p:tavLst>
                                    </p:anim>
                                    <p:anim calcmode="lin" valueType="num">
                                      <p:cBhvr>
                                        <p:cTn id="96" dur="500" decel="50000" fill="hold">
                                          <p:stCondLst>
                                            <p:cond delay="0"/>
                                          </p:stCondLst>
                                        </p:cTn>
                                        <p:tgtEl>
                                          <p:spTgt spid="34"/>
                                        </p:tgtEl>
                                        <p:attrNameLst>
                                          <p:attrName>ppt_x</p:attrName>
                                        </p:attrNameLst>
                                      </p:cBhvr>
                                      <p:tavLst>
                                        <p:tav tm="0">
                                          <p:val>
                                            <p:strVal val="#ppt_x+.4"/>
                                          </p:val>
                                        </p:tav>
                                        <p:tav tm="100000">
                                          <p:val>
                                            <p:strVal val="#ppt_x"/>
                                          </p:val>
                                        </p:tav>
                                      </p:tavLst>
                                    </p:anim>
                                    <p:anim calcmode="lin" valueType="num">
                                      <p:cBhvr>
                                        <p:cTn id="97" dur="500" decel="50000" fill="hold">
                                          <p:stCondLst>
                                            <p:cond delay="0"/>
                                          </p:stCondLst>
                                        </p:cTn>
                                        <p:tgtEl>
                                          <p:spTgt spid="34"/>
                                        </p:tgtEl>
                                        <p:attrNameLst>
                                          <p:attrName>ppt_y</p:attrName>
                                        </p:attrNameLst>
                                      </p:cBhvr>
                                      <p:tavLst>
                                        <p:tav tm="0">
                                          <p:val>
                                            <p:strVal val="#ppt_y-.2"/>
                                          </p:val>
                                        </p:tav>
                                        <p:tav tm="100000">
                                          <p:val>
                                            <p:strVal val="#ppt_y+.1"/>
                                          </p:val>
                                        </p:tav>
                                      </p:tavLst>
                                    </p:anim>
                                    <p:anim calcmode="lin" valueType="num">
                                      <p:cBhvr>
                                        <p:cTn id="98" dur="500" accel="50000" fill="hold">
                                          <p:stCondLst>
                                            <p:cond delay="500"/>
                                          </p:stCondLst>
                                        </p:cTn>
                                        <p:tgtEl>
                                          <p:spTgt spid="34"/>
                                        </p:tgtEl>
                                        <p:attrNameLst>
                                          <p:attrName>ppt_y</p:attrName>
                                        </p:attrNameLst>
                                      </p:cBhvr>
                                      <p:tavLst>
                                        <p:tav tm="0">
                                          <p:val>
                                            <p:strVal val="#ppt_y+.1"/>
                                          </p:val>
                                        </p:tav>
                                        <p:tav tm="100000">
                                          <p:val>
                                            <p:strVal val="#ppt_y"/>
                                          </p:val>
                                        </p:tav>
                                      </p:tavLst>
                                    </p:anim>
                                    <p:animEffect transition="in" filter="fade">
                                      <p:cBhvr>
                                        <p:cTn id="99" dur="1000" decel="50000">
                                          <p:stCondLst>
                                            <p:cond delay="0"/>
                                          </p:stCondLst>
                                        </p:cTn>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8" grpId="0" bldLvl="0" animBg="1"/>
      <p:bldP spid="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1104265" y="5008245"/>
            <a:ext cx="1479550" cy="141795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8411210" y="5377180"/>
            <a:ext cx="631190" cy="6038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2" name="椭圆 1"/>
          <p:cNvSpPr/>
          <p:nvPr/>
        </p:nvSpPr>
        <p:spPr>
          <a:xfrm>
            <a:off x="3476625" y="723355"/>
            <a:ext cx="5238750" cy="5215890"/>
          </a:xfrm>
          <a:prstGeom prst="ellipse">
            <a:avLst/>
          </a:prstGeom>
          <a:gradFill>
            <a:gsLst>
              <a:gs pos="0">
                <a:srgbClr val="6D3AAF"/>
              </a:gs>
              <a:gs pos="30000">
                <a:srgbClr val="1A128F">
                  <a:alpha val="58000"/>
                </a:srgbClr>
              </a:gs>
              <a:gs pos="60000">
                <a:srgbClr val="256AAE"/>
              </a:gs>
              <a:gs pos="84000">
                <a:srgbClr val="95AEB8">
                  <a:alpha val="78000"/>
                </a:srgbClr>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6" name="图片 25"/>
          <p:cNvPicPr>
            <a:picLocks noChangeAspect="1"/>
          </p:cNvPicPr>
          <p:nvPr/>
        </p:nvPicPr>
        <p:blipFill rotWithShape="1">
          <a:blip r:embed="rId5"/>
          <a:srcRect/>
          <a:stretch>
            <a:fillRect/>
          </a:stretch>
        </p:blipFill>
        <p:spPr>
          <a:xfrm rot="18915462">
            <a:off x="3242945" y="939800"/>
            <a:ext cx="1015365" cy="97282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grpSp>
        <p:nvGrpSpPr>
          <p:cNvPr id="7" name="组合 6"/>
          <p:cNvGrpSpPr/>
          <p:nvPr/>
        </p:nvGrpSpPr>
        <p:grpSpPr>
          <a:xfrm>
            <a:off x="1664397" y="1709623"/>
            <a:ext cx="8897496" cy="2898447"/>
            <a:chOff x="1647252" y="1618337"/>
            <a:chExt cx="8897496" cy="2898447"/>
          </a:xfrm>
        </p:grpSpPr>
        <p:sp>
          <p:nvSpPr>
            <p:cNvPr id="105" name="文本框 104"/>
            <p:cNvSpPr txBox="1"/>
            <p:nvPr/>
          </p:nvSpPr>
          <p:spPr>
            <a:xfrm>
              <a:off x="1647252" y="1618337"/>
              <a:ext cx="8897496" cy="1785104"/>
            </a:xfrm>
            <a:prstGeom prst="rect">
              <a:avLst/>
            </a:prstGeom>
            <a:noFill/>
          </p:spPr>
          <p:txBody>
            <a:bodyPr wrap="square" rtlCol="0">
              <a:spAutoFit/>
            </a:bodyPr>
            <a:lstStyle/>
            <a:p>
              <a:pPr algn="ctr"/>
              <a:r>
                <a:rPr lang="en-US" altLang="zh-CN" sz="11000" b="1" dirty="0">
                  <a:solidFill>
                    <a:schemeClr val="bg1">
                      <a:alpha val="8000"/>
                    </a:schemeClr>
                  </a:solidFill>
                  <a:latin typeface="微软雅黑" panose="020B0503020204020204" pitchFamily="34" charset="-122"/>
                  <a:ea typeface="微软雅黑" panose="020B0503020204020204" pitchFamily="34" charset="-122"/>
                </a:rPr>
                <a:t>ABSTRACT</a:t>
              </a:r>
              <a:endParaRPr lang="zh-CN" altLang="en-US" sz="11000" b="1" dirty="0">
                <a:solidFill>
                  <a:schemeClr val="bg1">
                    <a:alpha val="8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4106354" y="2584043"/>
              <a:ext cx="3671508" cy="940122"/>
              <a:chOff x="1384467" y="3122507"/>
              <a:chExt cx="3671508" cy="940122"/>
            </a:xfrm>
          </p:grpSpPr>
          <p:grpSp>
            <p:nvGrpSpPr>
              <p:cNvPr id="4" name="组合 3"/>
              <p:cNvGrpSpPr/>
              <p:nvPr/>
            </p:nvGrpSpPr>
            <p:grpSpPr>
              <a:xfrm>
                <a:off x="1384467" y="3122507"/>
                <a:ext cx="2108051" cy="940122"/>
                <a:chOff x="1384467" y="3122507"/>
                <a:chExt cx="2108051" cy="940122"/>
              </a:xfrm>
            </p:grpSpPr>
            <p:sp>
              <p:nvSpPr>
                <p:cNvPr id="35" name="文本框 34"/>
                <p:cNvSpPr txBox="1"/>
                <p:nvPr/>
              </p:nvSpPr>
              <p:spPr>
                <a:xfrm>
                  <a:off x="1384467" y="3139299"/>
                  <a:ext cx="844610" cy="923330"/>
                </a:xfrm>
                <a:prstGeom prst="rect">
                  <a:avLst/>
                </a:prstGeom>
                <a:noFill/>
              </p:spPr>
              <p:txBody>
                <a:bodyPr wrap="square" rtlCol="0">
                  <a:spAutoFit/>
                </a:bodyPr>
                <a:lstStyle/>
                <a:p>
                  <a:pPr algn="ctr"/>
                  <a:r>
                    <a:rPr lang="en-US" altLang="zh-CN"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A</a:t>
                  </a:r>
                  <a:endParaRPr lang="zh-CN" altLang="en-US"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4" name="文本框 53"/>
                <p:cNvSpPr txBox="1"/>
                <p:nvPr/>
              </p:nvSpPr>
              <p:spPr>
                <a:xfrm>
                  <a:off x="1830888" y="3122507"/>
                  <a:ext cx="844610" cy="923330"/>
                </a:xfrm>
                <a:prstGeom prst="rect">
                  <a:avLst/>
                </a:prstGeom>
                <a:noFill/>
              </p:spPr>
              <p:txBody>
                <a:bodyPr wrap="square" rtlCol="0">
                  <a:spAutoFit/>
                </a:bodyPr>
                <a:lstStyle/>
                <a:p>
                  <a:pPr algn="ctr"/>
                  <a:r>
                    <a:rPr lang="en-US" altLang="zh-CN"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B</a:t>
                  </a:r>
                  <a:endParaRPr lang="zh-CN" altLang="en-US"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5" name="文本框 54"/>
                <p:cNvSpPr txBox="1"/>
                <p:nvPr/>
              </p:nvSpPr>
              <p:spPr>
                <a:xfrm>
                  <a:off x="2325114" y="3122507"/>
                  <a:ext cx="844610" cy="923330"/>
                </a:xfrm>
                <a:prstGeom prst="rect">
                  <a:avLst/>
                </a:prstGeom>
                <a:noFill/>
              </p:spPr>
              <p:txBody>
                <a:bodyPr wrap="square" rtlCol="0">
                  <a:spAutoFit/>
                </a:bodyPr>
                <a:lstStyle/>
                <a:p>
                  <a:pPr algn="ctr"/>
                  <a:r>
                    <a:rPr lang="en-US" altLang="zh-CN"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S</a:t>
                  </a:r>
                  <a:endParaRPr lang="zh-CN" altLang="en-US"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647908" y="3134181"/>
                  <a:ext cx="844610" cy="923330"/>
                </a:xfrm>
                <a:prstGeom prst="rect">
                  <a:avLst/>
                </a:prstGeom>
                <a:noFill/>
              </p:spPr>
              <p:txBody>
                <a:bodyPr wrap="square" rtlCol="0">
                  <a:spAutoFit/>
                </a:bodyPr>
                <a:lstStyle/>
                <a:p>
                  <a:pPr algn="ctr"/>
                  <a:r>
                    <a:rPr lang="en-US" altLang="zh-CN"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 T</a:t>
                  </a:r>
                  <a:endParaRPr lang="zh-CN" altLang="en-US"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3197474" y="3130501"/>
                <a:ext cx="1858501" cy="932128"/>
                <a:chOff x="3197474" y="3130501"/>
                <a:chExt cx="1858501" cy="932128"/>
              </a:xfrm>
            </p:grpSpPr>
            <p:sp>
              <p:nvSpPr>
                <p:cNvPr id="57" name="文本框 56"/>
                <p:cNvSpPr txBox="1"/>
                <p:nvPr/>
              </p:nvSpPr>
              <p:spPr>
                <a:xfrm>
                  <a:off x="3197474" y="3139299"/>
                  <a:ext cx="844610" cy="923330"/>
                </a:xfrm>
                <a:prstGeom prst="rect">
                  <a:avLst/>
                </a:prstGeom>
                <a:noFill/>
              </p:spPr>
              <p:txBody>
                <a:bodyPr wrap="square" rtlCol="0">
                  <a:spAutoFit/>
                </a:bodyPr>
                <a:lstStyle/>
                <a:p>
                  <a:pPr algn="ctr"/>
                  <a:r>
                    <a:rPr lang="en-IN" altLang="zh-CN"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R</a:t>
                  </a:r>
                  <a:endParaRPr lang="zh-CN" altLang="en-US"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8" name="文本框 57"/>
                <p:cNvSpPr txBox="1"/>
                <p:nvPr/>
              </p:nvSpPr>
              <p:spPr>
                <a:xfrm>
                  <a:off x="3724717" y="3134181"/>
                  <a:ext cx="844610" cy="923330"/>
                </a:xfrm>
                <a:prstGeom prst="rect">
                  <a:avLst/>
                </a:prstGeom>
                <a:noFill/>
              </p:spPr>
              <p:txBody>
                <a:bodyPr wrap="square" rtlCol="0">
                  <a:spAutoFit/>
                </a:bodyPr>
                <a:lstStyle/>
                <a:p>
                  <a:pPr algn="ctr"/>
                  <a:r>
                    <a:rPr lang="en-IN" altLang="zh-CN"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A</a:t>
                  </a:r>
                  <a:endParaRPr lang="zh-CN" altLang="en-US"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9" name="文本框 58"/>
                <p:cNvSpPr txBox="1"/>
                <p:nvPr/>
              </p:nvSpPr>
              <p:spPr>
                <a:xfrm>
                  <a:off x="4211365" y="3130501"/>
                  <a:ext cx="844610" cy="923330"/>
                </a:xfrm>
                <a:prstGeom prst="rect">
                  <a:avLst/>
                </a:prstGeom>
                <a:noFill/>
              </p:spPr>
              <p:txBody>
                <a:bodyPr wrap="square" rtlCol="0">
                  <a:spAutoFit/>
                </a:bodyPr>
                <a:lstStyle/>
                <a:p>
                  <a:pPr algn="ctr"/>
                  <a:r>
                    <a:rPr lang="en-IN" altLang="zh-CN"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C</a:t>
                  </a:r>
                  <a:endParaRPr lang="zh-CN" altLang="en-US"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grpSp>
        </p:grpSp>
        <p:grpSp>
          <p:nvGrpSpPr>
            <p:cNvPr id="76" name="组合 75"/>
            <p:cNvGrpSpPr/>
            <p:nvPr/>
          </p:nvGrpSpPr>
          <p:grpSpPr>
            <a:xfrm>
              <a:off x="5770170" y="3653682"/>
              <a:ext cx="651660" cy="78812"/>
              <a:chOff x="4851662" y="5309419"/>
              <a:chExt cx="939537" cy="113628"/>
            </a:xfrm>
          </p:grpSpPr>
          <p:sp>
            <p:nvSpPr>
              <p:cNvPr id="77" name="椭圆 76"/>
              <p:cNvSpPr/>
              <p:nvPr/>
            </p:nvSpPr>
            <p:spPr>
              <a:xfrm>
                <a:off x="4851662"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5126965"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5402268"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5677571"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TextBox 7"/>
            <p:cNvSpPr txBox="1"/>
            <p:nvPr/>
          </p:nvSpPr>
          <p:spPr>
            <a:xfrm>
              <a:off x="2635489" y="3870453"/>
              <a:ext cx="6921022" cy="646331"/>
            </a:xfrm>
            <a:prstGeom prst="rect">
              <a:avLst/>
            </a:prstGeom>
            <a:noFill/>
          </p:spPr>
          <p:txBody>
            <a:bodyPr wrap="square" rtlCol="0">
              <a:spAutoFit/>
            </a:bodyPr>
            <a:lstStyle/>
            <a:p>
              <a:pPr algn="ctr"/>
              <a:r>
                <a:rPr lang="zh-CN" altLang="en-US" sz="3600" dirty="0">
                  <a:solidFill>
                    <a:schemeClr val="bg1">
                      <a:lumMod val="8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Overview of project work</a:t>
              </a:r>
            </a:p>
          </p:txBody>
        </p:sp>
      </p:grpSp>
      <p:sp>
        <p:nvSpPr>
          <p:cNvPr id="8" name="文本框 58">
            <a:extLst>
              <a:ext uri="{FF2B5EF4-FFF2-40B4-BE49-F238E27FC236}">
                <a16:creationId xmlns:a16="http://schemas.microsoft.com/office/drawing/2014/main" id="{AEDA0B9E-CBD3-6DD6-F725-83FA4216DAF5}"/>
              </a:ext>
            </a:extLst>
          </p:cNvPr>
          <p:cNvSpPr txBox="1"/>
          <p:nvPr/>
        </p:nvSpPr>
        <p:spPr>
          <a:xfrm>
            <a:off x="7419153" y="2675329"/>
            <a:ext cx="844610" cy="923330"/>
          </a:xfrm>
          <a:prstGeom prst="rect">
            <a:avLst/>
          </a:prstGeom>
          <a:noFill/>
        </p:spPr>
        <p:txBody>
          <a:bodyPr wrap="square" rtlCol="0">
            <a:spAutoFit/>
          </a:bodyPr>
          <a:lstStyle/>
          <a:p>
            <a:pPr algn="ctr"/>
            <a:r>
              <a:rPr lang="en-IN" altLang="zh-CN"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T</a:t>
            </a:r>
            <a:endParaRPr lang="zh-CN" altLang="en-US"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3" presetClass="entr" presetSubtype="1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childTnLst>
                          </p:cTn>
                        </p:par>
                        <p:par>
                          <p:cTn id="17" fill="hold">
                            <p:stCondLst>
                              <p:cond delay="1500"/>
                            </p:stCondLst>
                            <p:childTnLst>
                              <p:par>
                                <p:cTn id="18" presetID="55"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0" fill="hold"/>
                                        <p:tgtEl>
                                          <p:spTgt spid="7"/>
                                        </p:tgtEl>
                                        <p:attrNameLst>
                                          <p:attrName>ppt_w</p:attrName>
                                        </p:attrNameLst>
                                      </p:cBhvr>
                                      <p:tavLst>
                                        <p:tav tm="0">
                                          <p:val>
                                            <p:strVal val="#ppt_w*0.70"/>
                                          </p:val>
                                        </p:tav>
                                        <p:tav tm="100000">
                                          <p:val>
                                            <p:strVal val="#ppt_w"/>
                                          </p:val>
                                        </p:tav>
                                      </p:tavLst>
                                    </p:anim>
                                    <p:anim calcmode="lin" valueType="num">
                                      <p:cBhvr>
                                        <p:cTn id="21" dur="1000" fill="hold"/>
                                        <p:tgtEl>
                                          <p:spTgt spid="7"/>
                                        </p:tgtEl>
                                        <p:attrNameLst>
                                          <p:attrName>ppt_h</p:attrName>
                                        </p:attrNameLst>
                                      </p:cBhvr>
                                      <p:tavLst>
                                        <p:tav tm="0">
                                          <p:val>
                                            <p:strVal val="#ppt_h"/>
                                          </p:val>
                                        </p:tav>
                                        <p:tav tm="100000">
                                          <p:val>
                                            <p:strVal val="#ppt_h"/>
                                          </p:val>
                                        </p:tav>
                                      </p:tavLst>
                                    </p:anim>
                                    <p:animEffect transition="in" filter="fade">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strVal val="#ppt_w*0.70"/>
                                          </p:val>
                                        </p:tav>
                                        <p:tav tm="100000">
                                          <p:val>
                                            <p:strVal val="#ppt_w"/>
                                          </p:val>
                                        </p:tav>
                                      </p:tavLst>
                                    </p:anim>
                                    <p:anim calcmode="lin" valueType="num">
                                      <p:cBhvr>
                                        <p:cTn id="28" dur="1000" fill="hold"/>
                                        <p:tgtEl>
                                          <p:spTgt spid="8"/>
                                        </p:tgtEl>
                                        <p:attrNameLst>
                                          <p:attrName>ppt_h</p:attrName>
                                        </p:attrNameLst>
                                      </p:cBhvr>
                                      <p:tavLst>
                                        <p:tav tm="0">
                                          <p:val>
                                            <p:strVal val="#ppt_h"/>
                                          </p:val>
                                        </p:tav>
                                        <p:tav tm="100000">
                                          <p:val>
                                            <p:strVal val="#ppt_h"/>
                                          </p:val>
                                        </p:tav>
                                      </p:tavLst>
                                    </p:anim>
                                    <p:animEffect transition="in" filter="fade">
                                      <p:cBhvr>
                                        <p:cTn id="2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en-US" altLang="zh-CN"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IN" altLang="zh-CN"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MOTIVATION TO PROJECT</a:t>
            </a:r>
            <a:endParaRPr lang="zh-CN" altLang="en-US"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cxnSp>
        <p:nvCxnSpPr>
          <p:cNvPr id="6" name="Connector 749"/>
          <p:cNvCxnSpPr>
            <a:stCxn id="31" idx="0"/>
            <a:endCxn id="20" idx="0"/>
          </p:cNvCxnSpPr>
          <p:nvPr/>
        </p:nvCxnSpPr>
        <p:spPr>
          <a:xfrm>
            <a:off x="3091725" y="2044418"/>
            <a:ext cx="3279775" cy="1177925"/>
          </a:xfrm>
          <a:prstGeom prst="straightConnector1">
            <a:avLst/>
          </a:prstGeom>
          <a:ln w="12700" cap="sq">
            <a:solidFill>
              <a:schemeClr val="bg1"/>
            </a:solidFill>
            <a:miter lim="400000"/>
          </a:ln>
        </p:spPr>
      </p:cxnSp>
      <p:cxnSp>
        <p:nvCxnSpPr>
          <p:cNvPr id="7" name="Connector 750"/>
          <p:cNvCxnSpPr>
            <a:stCxn id="23" idx="0"/>
            <a:endCxn id="20" idx="0"/>
          </p:cNvCxnSpPr>
          <p:nvPr/>
        </p:nvCxnSpPr>
        <p:spPr>
          <a:xfrm>
            <a:off x="5253900" y="2161893"/>
            <a:ext cx="1117600" cy="1060450"/>
          </a:xfrm>
          <a:prstGeom prst="straightConnector1">
            <a:avLst/>
          </a:prstGeom>
          <a:ln w="12700" cap="sq">
            <a:solidFill>
              <a:schemeClr val="bg1"/>
            </a:solidFill>
            <a:miter lim="400000"/>
          </a:ln>
        </p:spPr>
      </p:cxnSp>
      <p:cxnSp>
        <p:nvCxnSpPr>
          <p:cNvPr id="8" name="Connector 751"/>
          <p:cNvCxnSpPr>
            <a:stCxn id="34" idx="0"/>
            <a:endCxn id="20" idx="0"/>
          </p:cNvCxnSpPr>
          <p:nvPr/>
        </p:nvCxnSpPr>
        <p:spPr>
          <a:xfrm>
            <a:off x="6371500" y="1882493"/>
            <a:ext cx="0" cy="1339850"/>
          </a:xfrm>
          <a:prstGeom prst="straightConnector1">
            <a:avLst/>
          </a:prstGeom>
          <a:ln w="12700" cap="sq">
            <a:solidFill>
              <a:schemeClr val="bg1"/>
            </a:solidFill>
            <a:miter lim="400000"/>
          </a:ln>
        </p:spPr>
      </p:cxnSp>
      <p:cxnSp>
        <p:nvCxnSpPr>
          <p:cNvPr id="9" name="Connector 752"/>
          <p:cNvCxnSpPr>
            <a:stCxn id="24" idx="0"/>
            <a:endCxn id="20" idx="0"/>
          </p:cNvCxnSpPr>
          <p:nvPr/>
        </p:nvCxnSpPr>
        <p:spPr>
          <a:xfrm flipH="1">
            <a:off x="6371500" y="2292069"/>
            <a:ext cx="1419225" cy="930275"/>
          </a:xfrm>
          <a:prstGeom prst="straightConnector1">
            <a:avLst/>
          </a:prstGeom>
          <a:ln w="12700" cap="sq">
            <a:solidFill>
              <a:schemeClr val="bg1"/>
            </a:solidFill>
            <a:miter lim="400000"/>
          </a:ln>
        </p:spPr>
      </p:cxnSp>
      <p:cxnSp>
        <p:nvCxnSpPr>
          <p:cNvPr id="10" name="Connector 753"/>
          <p:cNvCxnSpPr>
            <a:stCxn id="20" idx="0"/>
            <a:endCxn id="27" idx="0"/>
          </p:cNvCxnSpPr>
          <p:nvPr/>
        </p:nvCxnSpPr>
        <p:spPr>
          <a:xfrm>
            <a:off x="6371500" y="3222343"/>
            <a:ext cx="2397125" cy="200025"/>
          </a:xfrm>
          <a:prstGeom prst="straightConnector1">
            <a:avLst/>
          </a:prstGeom>
          <a:ln w="12700" cap="sq">
            <a:solidFill>
              <a:schemeClr val="bg1"/>
            </a:solidFill>
            <a:miter lim="400000"/>
          </a:ln>
        </p:spPr>
      </p:cxnSp>
      <p:cxnSp>
        <p:nvCxnSpPr>
          <p:cNvPr id="11" name="Connector 754"/>
          <p:cNvCxnSpPr>
            <a:stCxn id="29" idx="0"/>
            <a:endCxn id="20" idx="0"/>
          </p:cNvCxnSpPr>
          <p:nvPr/>
        </p:nvCxnSpPr>
        <p:spPr>
          <a:xfrm flipH="1">
            <a:off x="6371500" y="2441293"/>
            <a:ext cx="2838450" cy="781050"/>
          </a:xfrm>
          <a:prstGeom prst="straightConnector1">
            <a:avLst/>
          </a:prstGeom>
          <a:ln w="12700" cap="sq">
            <a:solidFill>
              <a:schemeClr val="bg1"/>
            </a:solidFill>
            <a:miter lim="400000"/>
          </a:ln>
        </p:spPr>
      </p:cxnSp>
      <p:cxnSp>
        <p:nvCxnSpPr>
          <p:cNvPr id="12" name="Connector 755"/>
          <p:cNvCxnSpPr>
            <a:stCxn id="20" idx="0"/>
            <a:endCxn id="30" idx="0"/>
          </p:cNvCxnSpPr>
          <p:nvPr/>
        </p:nvCxnSpPr>
        <p:spPr>
          <a:xfrm>
            <a:off x="6371500" y="3222343"/>
            <a:ext cx="3552825" cy="638175"/>
          </a:xfrm>
          <a:prstGeom prst="straightConnector1">
            <a:avLst/>
          </a:prstGeom>
          <a:ln w="12700" cap="sq">
            <a:solidFill>
              <a:schemeClr val="bg1"/>
            </a:solidFill>
            <a:miter lim="400000"/>
          </a:ln>
        </p:spPr>
      </p:cxnSp>
      <p:cxnSp>
        <p:nvCxnSpPr>
          <p:cNvPr id="13" name="Connector 756"/>
          <p:cNvCxnSpPr>
            <a:stCxn id="20" idx="0"/>
            <a:endCxn id="26" idx="0"/>
          </p:cNvCxnSpPr>
          <p:nvPr/>
        </p:nvCxnSpPr>
        <p:spPr>
          <a:xfrm>
            <a:off x="6371501" y="3222344"/>
            <a:ext cx="1136650" cy="1130300"/>
          </a:xfrm>
          <a:prstGeom prst="straightConnector1">
            <a:avLst/>
          </a:prstGeom>
          <a:ln w="12700" cap="sq">
            <a:solidFill>
              <a:schemeClr val="bg1"/>
            </a:solidFill>
            <a:miter lim="400000"/>
          </a:ln>
        </p:spPr>
      </p:cxnSp>
      <p:cxnSp>
        <p:nvCxnSpPr>
          <p:cNvPr id="14" name="Connector 757"/>
          <p:cNvCxnSpPr>
            <a:cxnSpLocks/>
            <a:stCxn id="20" idx="0"/>
            <a:endCxn id="33" idx="0"/>
          </p:cNvCxnSpPr>
          <p:nvPr/>
        </p:nvCxnSpPr>
        <p:spPr>
          <a:xfrm>
            <a:off x="6371501" y="3222344"/>
            <a:ext cx="3174" cy="1576935"/>
          </a:xfrm>
          <a:prstGeom prst="straightConnector1">
            <a:avLst/>
          </a:prstGeom>
          <a:ln w="12700" cap="sq">
            <a:solidFill>
              <a:schemeClr val="bg1"/>
            </a:solidFill>
            <a:miter lim="400000"/>
          </a:ln>
        </p:spPr>
      </p:cxnSp>
      <p:cxnSp>
        <p:nvCxnSpPr>
          <p:cNvPr id="15" name="Connector 758"/>
          <p:cNvCxnSpPr>
            <a:stCxn id="20" idx="0"/>
            <a:endCxn id="22" idx="0"/>
          </p:cNvCxnSpPr>
          <p:nvPr/>
        </p:nvCxnSpPr>
        <p:spPr>
          <a:xfrm flipH="1">
            <a:off x="4958626" y="3222344"/>
            <a:ext cx="1412875" cy="1000125"/>
          </a:xfrm>
          <a:prstGeom prst="straightConnector1">
            <a:avLst/>
          </a:prstGeom>
          <a:ln w="12700" cap="sq">
            <a:solidFill>
              <a:schemeClr val="bg1"/>
            </a:solidFill>
            <a:miter lim="400000"/>
          </a:ln>
        </p:spPr>
      </p:cxnSp>
      <p:cxnSp>
        <p:nvCxnSpPr>
          <p:cNvPr id="16" name="Connector 759"/>
          <p:cNvCxnSpPr>
            <a:stCxn id="20" idx="0"/>
            <a:endCxn id="32" idx="0"/>
          </p:cNvCxnSpPr>
          <p:nvPr/>
        </p:nvCxnSpPr>
        <p:spPr>
          <a:xfrm flipH="1">
            <a:off x="3488601" y="3222343"/>
            <a:ext cx="2882900" cy="723900"/>
          </a:xfrm>
          <a:prstGeom prst="straightConnector1">
            <a:avLst/>
          </a:prstGeom>
          <a:ln w="12700" cap="sq">
            <a:solidFill>
              <a:schemeClr val="bg1"/>
            </a:solidFill>
            <a:miter lim="400000"/>
          </a:ln>
        </p:spPr>
      </p:cxnSp>
      <p:cxnSp>
        <p:nvCxnSpPr>
          <p:cNvPr id="5" name="Connector 760"/>
          <p:cNvCxnSpPr>
            <a:stCxn id="21" idx="0"/>
            <a:endCxn id="20" idx="0"/>
          </p:cNvCxnSpPr>
          <p:nvPr/>
        </p:nvCxnSpPr>
        <p:spPr>
          <a:xfrm>
            <a:off x="3974375" y="2927068"/>
            <a:ext cx="2397125" cy="295275"/>
          </a:xfrm>
          <a:prstGeom prst="straightConnector1">
            <a:avLst/>
          </a:prstGeom>
          <a:ln w="12700" cap="sq">
            <a:solidFill>
              <a:schemeClr val="bg1"/>
            </a:solidFill>
            <a:miter lim="400000"/>
          </a:ln>
        </p:spPr>
      </p:cxnSp>
      <p:sp>
        <p:nvSpPr>
          <p:cNvPr id="20" name="Shape 761"/>
          <p:cNvSpPr/>
          <p:nvPr/>
        </p:nvSpPr>
        <p:spPr>
          <a:xfrm>
            <a:off x="5660300" y="2511143"/>
            <a:ext cx="1422401" cy="1422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12700" cap="flat">
            <a:noFill/>
            <a:miter lim="400000"/>
          </a:ln>
          <a:effectLst/>
        </p:spPr>
        <p:txBody>
          <a:bodyPr wrap="square" lIns="0" tIns="0" rIns="0" bIns="0" numCol="1" anchor="ctr">
            <a:noAutofit/>
          </a:bodyPr>
          <a:lstStyle/>
          <a:p>
            <a:endParaRPr sz="1400" dirty="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1" name="Shape 762"/>
          <p:cNvSpPr/>
          <p:nvPr/>
        </p:nvSpPr>
        <p:spPr>
          <a:xfrm>
            <a:off x="3533050" y="2485743"/>
            <a:ext cx="882651" cy="8826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 name="Shape 763"/>
          <p:cNvSpPr/>
          <p:nvPr/>
        </p:nvSpPr>
        <p:spPr>
          <a:xfrm>
            <a:off x="4269650" y="3533493"/>
            <a:ext cx="1377950" cy="13779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Shape 764"/>
          <p:cNvSpPr/>
          <p:nvPr/>
        </p:nvSpPr>
        <p:spPr>
          <a:xfrm>
            <a:off x="4695100" y="1603093"/>
            <a:ext cx="1117601" cy="1117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4" name="Shape 765"/>
          <p:cNvSpPr/>
          <p:nvPr/>
        </p:nvSpPr>
        <p:spPr>
          <a:xfrm>
            <a:off x="7101750" y="1603093"/>
            <a:ext cx="1377950" cy="13779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6" name="Shape 766"/>
          <p:cNvSpPr/>
          <p:nvPr/>
        </p:nvSpPr>
        <p:spPr>
          <a:xfrm>
            <a:off x="6949350" y="3793843"/>
            <a:ext cx="1117601" cy="1117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7" name="Shape 767"/>
          <p:cNvSpPr/>
          <p:nvPr/>
        </p:nvSpPr>
        <p:spPr>
          <a:xfrm>
            <a:off x="8327300" y="2981043"/>
            <a:ext cx="882651" cy="8826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 name="Shape 768"/>
          <p:cNvSpPr/>
          <p:nvPr/>
        </p:nvSpPr>
        <p:spPr>
          <a:xfrm>
            <a:off x="8930550" y="2161893"/>
            <a:ext cx="558801" cy="558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0" name="Shape 769"/>
          <p:cNvSpPr/>
          <p:nvPr/>
        </p:nvSpPr>
        <p:spPr>
          <a:xfrm>
            <a:off x="9483000" y="3419193"/>
            <a:ext cx="882650" cy="8826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 name="Shape 770"/>
          <p:cNvSpPr/>
          <p:nvPr/>
        </p:nvSpPr>
        <p:spPr>
          <a:xfrm>
            <a:off x="2650400" y="1603093"/>
            <a:ext cx="882650" cy="8826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2" name="Shape 771"/>
          <p:cNvSpPr/>
          <p:nvPr/>
        </p:nvSpPr>
        <p:spPr>
          <a:xfrm>
            <a:off x="3209200" y="3666843"/>
            <a:ext cx="558801" cy="558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 name="Shape 772"/>
          <p:cNvSpPr/>
          <p:nvPr/>
        </p:nvSpPr>
        <p:spPr>
          <a:xfrm>
            <a:off x="5901600" y="4460593"/>
            <a:ext cx="946150" cy="6773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4" name="Shape 773"/>
          <p:cNvSpPr/>
          <p:nvPr/>
        </p:nvSpPr>
        <p:spPr>
          <a:xfrm>
            <a:off x="6092100" y="1603093"/>
            <a:ext cx="558801" cy="558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6" name="Shape 779"/>
          <p:cNvSpPr/>
          <p:nvPr/>
        </p:nvSpPr>
        <p:spPr>
          <a:xfrm>
            <a:off x="8295550" y="3327836"/>
            <a:ext cx="952500" cy="184666"/>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en-IN" altLang="zh-CN"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rPr>
              <a:t>Street Fight</a:t>
            </a:r>
            <a:endParaRPr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1" name="Shape 783"/>
          <p:cNvSpPr/>
          <p:nvPr/>
        </p:nvSpPr>
        <p:spPr>
          <a:xfrm>
            <a:off x="5895250" y="1801787"/>
            <a:ext cx="952500" cy="184666"/>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en-IN" altLang="zh-CN"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rPr>
              <a:t>Crash</a:t>
            </a:r>
            <a:endParaRPr lang="zh-CN" altLang="en-US"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2" name="Shape 784"/>
          <p:cNvSpPr/>
          <p:nvPr/>
        </p:nvSpPr>
        <p:spPr>
          <a:xfrm>
            <a:off x="5901600" y="4657034"/>
            <a:ext cx="952500" cy="369332"/>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en-IN" altLang="zh-CN"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rPr>
              <a:t>Domestic Violence</a:t>
            </a:r>
            <a:endParaRPr lang="zh-CN" altLang="en-US"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4" name="Shape 786"/>
          <p:cNvSpPr/>
          <p:nvPr/>
        </p:nvSpPr>
        <p:spPr>
          <a:xfrm>
            <a:off x="3012350" y="3852837"/>
            <a:ext cx="952500" cy="184666"/>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en-IN" altLang="zh-CN"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rPr>
              <a:t>Fire</a:t>
            </a:r>
            <a:endParaRPr lang="zh-CN" altLang="en-US"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pic>
        <p:nvPicPr>
          <p:cNvPr id="18" name="Picture 17">
            <a:extLst>
              <a:ext uri="{FF2B5EF4-FFF2-40B4-BE49-F238E27FC236}">
                <a16:creationId xmlns:a16="http://schemas.microsoft.com/office/drawing/2014/main" id="{DB4DF47B-4E16-D94A-2C9D-4CB0E61A6985}"/>
              </a:ext>
            </a:extLst>
          </p:cNvPr>
          <p:cNvPicPr>
            <a:picLocks noChangeAspect="1"/>
          </p:cNvPicPr>
          <p:nvPr/>
        </p:nvPicPr>
        <p:blipFill>
          <a:blip r:embed="rId7"/>
          <a:stretch>
            <a:fillRect/>
          </a:stretch>
        </p:blipFill>
        <p:spPr>
          <a:xfrm>
            <a:off x="2584308" y="1504261"/>
            <a:ext cx="1022349" cy="102234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0" name="Picture 39">
            <a:extLst>
              <a:ext uri="{FF2B5EF4-FFF2-40B4-BE49-F238E27FC236}">
                <a16:creationId xmlns:a16="http://schemas.microsoft.com/office/drawing/2014/main" id="{67C38449-9D89-53B8-C1FA-2E95B879B51D}"/>
              </a:ext>
            </a:extLst>
          </p:cNvPr>
          <p:cNvPicPr>
            <a:picLocks noChangeAspect="1"/>
          </p:cNvPicPr>
          <p:nvPr/>
        </p:nvPicPr>
        <p:blipFill>
          <a:blip r:embed="rId8"/>
          <a:stretch>
            <a:fillRect/>
          </a:stretch>
        </p:blipFill>
        <p:spPr>
          <a:xfrm>
            <a:off x="4527175" y="1628845"/>
            <a:ext cx="1462974" cy="10972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3" name="Picture 52">
            <a:extLst>
              <a:ext uri="{FF2B5EF4-FFF2-40B4-BE49-F238E27FC236}">
                <a16:creationId xmlns:a16="http://schemas.microsoft.com/office/drawing/2014/main" id="{5E2F237D-EDE6-FDB3-02FD-9D01229A7ECD}"/>
              </a:ext>
            </a:extLst>
          </p:cNvPr>
          <p:cNvPicPr>
            <a:picLocks noChangeAspect="1"/>
          </p:cNvPicPr>
          <p:nvPr/>
        </p:nvPicPr>
        <p:blipFill>
          <a:blip r:embed="rId9"/>
          <a:stretch>
            <a:fillRect/>
          </a:stretch>
        </p:blipFill>
        <p:spPr>
          <a:xfrm>
            <a:off x="4232878" y="3527544"/>
            <a:ext cx="1492250" cy="142794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8" name="Picture 57">
            <a:extLst>
              <a:ext uri="{FF2B5EF4-FFF2-40B4-BE49-F238E27FC236}">
                <a16:creationId xmlns:a16="http://schemas.microsoft.com/office/drawing/2014/main" id="{2CF03179-E8A3-C18F-ED78-53D0E2E36FEC}"/>
              </a:ext>
            </a:extLst>
          </p:cNvPr>
          <p:cNvPicPr>
            <a:picLocks noChangeAspect="1"/>
          </p:cNvPicPr>
          <p:nvPr/>
        </p:nvPicPr>
        <p:blipFill>
          <a:blip r:embed="rId10"/>
          <a:stretch>
            <a:fillRect/>
          </a:stretch>
        </p:blipFill>
        <p:spPr>
          <a:xfrm>
            <a:off x="9470300" y="3390649"/>
            <a:ext cx="1031874" cy="97151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9" name="Picture 58">
            <a:extLst>
              <a:ext uri="{FF2B5EF4-FFF2-40B4-BE49-F238E27FC236}">
                <a16:creationId xmlns:a16="http://schemas.microsoft.com/office/drawing/2014/main" id="{D5B1F768-F785-5DA5-55E4-4BAE24968DEC}"/>
              </a:ext>
            </a:extLst>
          </p:cNvPr>
          <p:cNvPicPr>
            <a:picLocks noChangeAspect="1"/>
          </p:cNvPicPr>
          <p:nvPr/>
        </p:nvPicPr>
        <p:blipFill>
          <a:blip r:embed="rId11"/>
          <a:stretch>
            <a:fillRect/>
          </a:stretch>
        </p:blipFill>
        <p:spPr>
          <a:xfrm>
            <a:off x="6949350" y="1541694"/>
            <a:ext cx="1543052" cy="144297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0" name="Picture 59">
            <a:extLst>
              <a:ext uri="{FF2B5EF4-FFF2-40B4-BE49-F238E27FC236}">
                <a16:creationId xmlns:a16="http://schemas.microsoft.com/office/drawing/2014/main" id="{2057AE08-7415-36C7-6247-FCDA5CD1AF52}"/>
              </a:ext>
            </a:extLst>
          </p:cNvPr>
          <p:cNvPicPr>
            <a:picLocks noChangeAspect="1"/>
          </p:cNvPicPr>
          <p:nvPr/>
        </p:nvPicPr>
        <p:blipFill>
          <a:blip r:embed="rId12"/>
          <a:stretch>
            <a:fillRect/>
          </a:stretch>
        </p:blipFill>
        <p:spPr>
          <a:xfrm>
            <a:off x="6939827" y="3783283"/>
            <a:ext cx="1127124" cy="112815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5" name="Shape 767">
            <a:extLst>
              <a:ext uri="{FF2B5EF4-FFF2-40B4-BE49-F238E27FC236}">
                <a16:creationId xmlns:a16="http://schemas.microsoft.com/office/drawing/2014/main" id="{8948637E-4EC3-9A76-9DF5-A3851BE09814}"/>
              </a:ext>
            </a:extLst>
          </p:cNvPr>
          <p:cNvSpPr/>
          <p:nvPr/>
        </p:nvSpPr>
        <p:spPr>
          <a:xfrm>
            <a:off x="8768624" y="1976866"/>
            <a:ext cx="882651" cy="8826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6" name="Shape 779">
            <a:extLst>
              <a:ext uri="{FF2B5EF4-FFF2-40B4-BE49-F238E27FC236}">
                <a16:creationId xmlns:a16="http://schemas.microsoft.com/office/drawing/2014/main" id="{5B44A5AC-4A8B-2DDD-8039-F6BE1DD34F8D}"/>
              </a:ext>
            </a:extLst>
          </p:cNvPr>
          <p:cNvSpPr/>
          <p:nvPr/>
        </p:nvSpPr>
        <p:spPr>
          <a:xfrm>
            <a:off x="8752749" y="2353324"/>
            <a:ext cx="952500" cy="184666"/>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en-IN" altLang="zh-CN"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rPr>
              <a:t>Ragging</a:t>
            </a:r>
            <a:endParaRPr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cxnSp>
        <p:nvCxnSpPr>
          <p:cNvPr id="67" name="Connector 759">
            <a:extLst>
              <a:ext uri="{FF2B5EF4-FFF2-40B4-BE49-F238E27FC236}">
                <a16:creationId xmlns:a16="http://schemas.microsoft.com/office/drawing/2014/main" id="{BDFB2690-7759-5E56-79DE-06B557BF3F5F}"/>
              </a:ext>
            </a:extLst>
          </p:cNvPr>
          <p:cNvCxnSpPr>
            <a:cxnSpLocks/>
          </p:cNvCxnSpPr>
          <p:nvPr/>
        </p:nvCxnSpPr>
        <p:spPr>
          <a:xfrm flipH="1" flipV="1">
            <a:off x="2815502" y="2857419"/>
            <a:ext cx="3063616" cy="159322"/>
          </a:xfrm>
          <a:prstGeom prst="straightConnector1">
            <a:avLst/>
          </a:prstGeom>
          <a:ln w="12700" cap="sq">
            <a:solidFill>
              <a:schemeClr val="bg1"/>
            </a:solidFill>
            <a:miter lim="400000"/>
          </a:ln>
        </p:spPr>
      </p:cxnSp>
      <p:pic>
        <p:nvPicPr>
          <p:cNvPr id="62" name="Picture 61">
            <a:extLst>
              <a:ext uri="{FF2B5EF4-FFF2-40B4-BE49-F238E27FC236}">
                <a16:creationId xmlns:a16="http://schemas.microsoft.com/office/drawing/2014/main" id="{31B5D1E2-3918-E1EA-E319-8FF68E41BEC6}"/>
              </a:ext>
            </a:extLst>
          </p:cNvPr>
          <p:cNvPicPr>
            <a:picLocks noChangeAspect="1"/>
          </p:cNvPicPr>
          <p:nvPr/>
        </p:nvPicPr>
        <p:blipFill>
          <a:blip r:embed="rId13"/>
          <a:stretch>
            <a:fillRect/>
          </a:stretch>
        </p:blipFill>
        <p:spPr>
          <a:xfrm>
            <a:off x="3282048" y="2484130"/>
            <a:ext cx="1197994" cy="114012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0" name="Shape 771">
            <a:extLst>
              <a:ext uri="{FF2B5EF4-FFF2-40B4-BE49-F238E27FC236}">
                <a16:creationId xmlns:a16="http://schemas.microsoft.com/office/drawing/2014/main" id="{A77B9FBB-1765-B7A0-5886-81A49F0F336E}"/>
              </a:ext>
            </a:extLst>
          </p:cNvPr>
          <p:cNvSpPr/>
          <p:nvPr/>
        </p:nvSpPr>
        <p:spPr>
          <a:xfrm>
            <a:off x="2313154" y="2584099"/>
            <a:ext cx="558801" cy="558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2" name="Shape 786">
            <a:extLst>
              <a:ext uri="{FF2B5EF4-FFF2-40B4-BE49-F238E27FC236}">
                <a16:creationId xmlns:a16="http://schemas.microsoft.com/office/drawing/2014/main" id="{1E53624E-CFF4-94D2-8D5A-90070952355F}"/>
              </a:ext>
            </a:extLst>
          </p:cNvPr>
          <p:cNvSpPr/>
          <p:nvPr/>
        </p:nvSpPr>
        <p:spPr>
          <a:xfrm>
            <a:off x="2144654" y="2759786"/>
            <a:ext cx="952500" cy="184666"/>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en-IN" altLang="zh-CN"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rPr>
              <a:t>Riots</a:t>
            </a:r>
            <a:endParaRPr lang="zh-CN" altLang="en-US"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pic>
        <p:nvPicPr>
          <p:cNvPr id="92" name="Picture 91">
            <a:extLst>
              <a:ext uri="{FF2B5EF4-FFF2-40B4-BE49-F238E27FC236}">
                <a16:creationId xmlns:a16="http://schemas.microsoft.com/office/drawing/2014/main" id="{FC01B6BF-88FC-960C-30FE-D2B0FC40D01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62486" y="2746267"/>
            <a:ext cx="1207681" cy="94064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60870886"/>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90"/>
                                          </p:val>
                                        </p:tav>
                                        <p:tav tm="100000">
                                          <p:val>
                                            <p:fltVal val="0"/>
                                          </p:val>
                                        </p:tav>
                                      </p:tavLst>
                                    </p:anim>
                                    <p:animEffect transition="in" filter="fade">
                                      <p:cBhvr>
                                        <p:cTn id="22" dur="1000"/>
                                        <p:tgtEl>
                                          <p:spTgt spid="8"/>
                                        </p:tgtEl>
                                      </p:cBhvr>
                                    </p:animEffect>
                                  </p:childTnLst>
                                </p:cTn>
                              </p:par>
                              <p:par>
                                <p:cTn id="23" presetID="3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 calcmode="lin" valueType="num">
                                      <p:cBhvr>
                                        <p:cTn id="27" dur="1000" fill="hold"/>
                                        <p:tgtEl>
                                          <p:spTgt spid="9"/>
                                        </p:tgtEl>
                                        <p:attrNameLst>
                                          <p:attrName>style.rotation</p:attrName>
                                        </p:attrNameLst>
                                      </p:cBhvr>
                                      <p:tavLst>
                                        <p:tav tm="0">
                                          <p:val>
                                            <p:fltVal val="90"/>
                                          </p:val>
                                        </p:tav>
                                        <p:tav tm="100000">
                                          <p:val>
                                            <p:fltVal val="0"/>
                                          </p:val>
                                        </p:tav>
                                      </p:tavLst>
                                    </p:anim>
                                    <p:animEffect transition="in" filter="fade">
                                      <p:cBhvr>
                                        <p:cTn id="28" dur="1000"/>
                                        <p:tgtEl>
                                          <p:spTgt spid="9"/>
                                        </p:tgtEl>
                                      </p:cBhvr>
                                    </p:animEffect>
                                  </p:childTnLst>
                                </p:cTn>
                              </p:par>
                              <p:par>
                                <p:cTn id="29" presetID="3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style.rotation</p:attrName>
                                        </p:attrNameLst>
                                      </p:cBhvr>
                                      <p:tavLst>
                                        <p:tav tm="0">
                                          <p:val>
                                            <p:fltVal val="90"/>
                                          </p:val>
                                        </p:tav>
                                        <p:tav tm="100000">
                                          <p:val>
                                            <p:fltVal val="0"/>
                                          </p:val>
                                        </p:tav>
                                      </p:tavLst>
                                    </p:anim>
                                    <p:animEffect transition="in" filter="fade">
                                      <p:cBhvr>
                                        <p:cTn id="34" dur="1000"/>
                                        <p:tgtEl>
                                          <p:spTgt spid="10"/>
                                        </p:tgtEl>
                                      </p:cBhvr>
                                    </p:animEffect>
                                  </p:childTnLst>
                                </p:cTn>
                              </p:par>
                              <p:par>
                                <p:cTn id="35" presetID="3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90"/>
                                          </p:val>
                                        </p:tav>
                                        <p:tav tm="100000">
                                          <p:val>
                                            <p:fltVal val="0"/>
                                          </p:val>
                                        </p:tav>
                                      </p:tavLst>
                                    </p:anim>
                                    <p:animEffect transition="in" filter="fade">
                                      <p:cBhvr>
                                        <p:cTn id="40" dur="1000"/>
                                        <p:tgtEl>
                                          <p:spTgt spid="11"/>
                                        </p:tgtEl>
                                      </p:cBhvr>
                                    </p:animEffect>
                                  </p:childTnLst>
                                </p:cTn>
                              </p:par>
                              <p:par>
                                <p:cTn id="41" presetID="3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1000" fill="hold"/>
                                        <p:tgtEl>
                                          <p:spTgt spid="12"/>
                                        </p:tgtEl>
                                        <p:attrNameLst>
                                          <p:attrName>ppt_w</p:attrName>
                                        </p:attrNameLst>
                                      </p:cBhvr>
                                      <p:tavLst>
                                        <p:tav tm="0">
                                          <p:val>
                                            <p:fltVal val="0"/>
                                          </p:val>
                                        </p:tav>
                                        <p:tav tm="100000">
                                          <p:val>
                                            <p:strVal val="#ppt_w"/>
                                          </p:val>
                                        </p:tav>
                                      </p:tavLst>
                                    </p:anim>
                                    <p:anim calcmode="lin" valueType="num">
                                      <p:cBhvr>
                                        <p:cTn id="44" dur="1000" fill="hold"/>
                                        <p:tgtEl>
                                          <p:spTgt spid="12"/>
                                        </p:tgtEl>
                                        <p:attrNameLst>
                                          <p:attrName>ppt_h</p:attrName>
                                        </p:attrNameLst>
                                      </p:cBhvr>
                                      <p:tavLst>
                                        <p:tav tm="0">
                                          <p:val>
                                            <p:fltVal val="0"/>
                                          </p:val>
                                        </p:tav>
                                        <p:tav tm="100000">
                                          <p:val>
                                            <p:strVal val="#ppt_h"/>
                                          </p:val>
                                        </p:tav>
                                      </p:tavLst>
                                    </p:anim>
                                    <p:anim calcmode="lin" valueType="num">
                                      <p:cBhvr>
                                        <p:cTn id="45" dur="1000" fill="hold"/>
                                        <p:tgtEl>
                                          <p:spTgt spid="12"/>
                                        </p:tgtEl>
                                        <p:attrNameLst>
                                          <p:attrName>style.rotation</p:attrName>
                                        </p:attrNameLst>
                                      </p:cBhvr>
                                      <p:tavLst>
                                        <p:tav tm="0">
                                          <p:val>
                                            <p:fltVal val="90"/>
                                          </p:val>
                                        </p:tav>
                                        <p:tav tm="100000">
                                          <p:val>
                                            <p:fltVal val="0"/>
                                          </p:val>
                                        </p:tav>
                                      </p:tavLst>
                                    </p:anim>
                                    <p:animEffect transition="in" filter="fade">
                                      <p:cBhvr>
                                        <p:cTn id="46" dur="1000"/>
                                        <p:tgtEl>
                                          <p:spTgt spid="12"/>
                                        </p:tgtEl>
                                      </p:cBhvr>
                                    </p:animEffect>
                                  </p:childTnLst>
                                </p:cTn>
                              </p:par>
                              <p:par>
                                <p:cTn id="47" presetID="3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1000" fill="hold"/>
                                        <p:tgtEl>
                                          <p:spTgt spid="13"/>
                                        </p:tgtEl>
                                        <p:attrNameLst>
                                          <p:attrName>ppt_w</p:attrName>
                                        </p:attrNameLst>
                                      </p:cBhvr>
                                      <p:tavLst>
                                        <p:tav tm="0">
                                          <p:val>
                                            <p:fltVal val="0"/>
                                          </p:val>
                                        </p:tav>
                                        <p:tav tm="100000">
                                          <p:val>
                                            <p:strVal val="#ppt_w"/>
                                          </p:val>
                                        </p:tav>
                                      </p:tavLst>
                                    </p:anim>
                                    <p:anim calcmode="lin" valueType="num">
                                      <p:cBhvr>
                                        <p:cTn id="50" dur="1000" fill="hold"/>
                                        <p:tgtEl>
                                          <p:spTgt spid="13"/>
                                        </p:tgtEl>
                                        <p:attrNameLst>
                                          <p:attrName>ppt_h</p:attrName>
                                        </p:attrNameLst>
                                      </p:cBhvr>
                                      <p:tavLst>
                                        <p:tav tm="0">
                                          <p:val>
                                            <p:fltVal val="0"/>
                                          </p:val>
                                        </p:tav>
                                        <p:tav tm="100000">
                                          <p:val>
                                            <p:strVal val="#ppt_h"/>
                                          </p:val>
                                        </p:tav>
                                      </p:tavLst>
                                    </p:anim>
                                    <p:anim calcmode="lin" valueType="num">
                                      <p:cBhvr>
                                        <p:cTn id="51" dur="1000" fill="hold"/>
                                        <p:tgtEl>
                                          <p:spTgt spid="13"/>
                                        </p:tgtEl>
                                        <p:attrNameLst>
                                          <p:attrName>style.rotation</p:attrName>
                                        </p:attrNameLst>
                                      </p:cBhvr>
                                      <p:tavLst>
                                        <p:tav tm="0">
                                          <p:val>
                                            <p:fltVal val="90"/>
                                          </p:val>
                                        </p:tav>
                                        <p:tav tm="100000">
                                          <p:val>
                                            <p:fltVal val="0"/>
                                          </p:val>
                                        </p:tav>
                                      </p:tavLst>
                                    </p:anim>
                                    <p:animEffect transition="in" filter="fade">
                                      <p:cBhvr>
                                        <p:cTn id="52" dur="1000"/>
                                        <p:tgtEl>
                                          <p:spTgt spid="13"/>
                                        </p:tgtEl>
                                      </p:cBhvr>
                                    </p:animEffect>
                                  </p:childTnLst>
                                </p:cTn>
                              </p:par>
                              <p:par>
                                <p:cTn id="53" presetID="3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1000" fill="hold"/>
                                        <p:tgtEl>
                                          <p:spTgt spid="14"/>
                                        </p:tgtEl>
                                        <p:attrNameLst>
                                          <p:attrName>ppt_w</p:attrName>
                                        </p:attrNameLst>
                                      </p:cBhvr>
                                      <p:tavLst>
                                        <p:tav tm="0">
                                          <p:val>
                                            <p:fltVal val="0"/>
                                          </p:val>
                                        </p:tav>
                                        <p:tav tm="100000">
                                          <p:val>
                                            <p:strVal val="#ppt_w"/>
                                          </p:val>
                                        </p:tav>
                                      </p:tavLst>
                                    </p:anim>
                                    <p:anim calcmode="lin" valueType="num">
                                      <p:cBhvr>
                                        <p:cTn id="56" dur="1000" fill="hold"/>
                                        <p:tgtEl>
                                          <p:spTgt spid="14"/>
                                        </p:tgtEl>
                                        <p:attrNameLst>
                                          <p:attrName>ppt_h</p:attrName>
                                        </p:attrNameLst>
                                      </p:cBhvr>
                                      <p:tavLst>
                                        <p:tav tm="0">
                                          <p:val>
                                            <p:fltVal val="0"/>
                                          </p:val>
                                        </p:tav>
                                        <p:tav tm="100000">
                                          <p:val>
                                            <p:strVal val="#ppt_h"/>
                                          </p:val>
                                        </p:tav>
                                      </p:tavLst>
                                    </p:anim>
                                    <p:anim calcmode="lin" valueType="num">
                                      <p:cBhvr>
                                        <p:cTn id="57" dur="1000" fill="hold"/>
                                        <p:tgtEl>
                                          <p:spTgt spid="14"/>
                                        </p:tgtEl>
                                        <p:attrNameLst>
                                          <p:attrName>style.rotation</p:attrName>
                                        </p:attrNameLst>
                                      </p:cBhvr>
                                      <p:tavLst>
                                        <p:tav tm="0">
                                          <p:val>
                                            <p:fltVal val="90"/>
                                          </p:val>
                                        </p:tav>
                                        <p:tav tm="100000">
                                          <p:val>
                                            <p:fltVal val="0"/>
                                          </p:val>
                                        </p:tav>
                                      </p:tavLst>
                                    </p:anim>
                                    <p:animEffect transition="in" filter="fade">
                                      <p:cBhvr>
                                        <p:cTn id="58" dur="1000"/>
                                        <p:tgtEl>
                                          <p:spTgt spid="14"/>
                                        </p:tgtEl>
                                      </p:cBhvr>
                                    </p:animEffect>
                                  </p:childTnLst>
                                </p:cTn>
                              </p:par>
                              <p:par>
                                <p:cTn id="59" presetID="31"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p:cTn id="61" dur="1000" fill="hold"/>
                                        <p:tgtEl>
                                          <p:spTgt spid="15"/>
                                        </p:tgtEl>
                                        <p:attrNameLst>
                                          <p:attrName>ppt_w</p:attrName>
                                        </p:attrNameLst>
                                      </p:cBhvr>
                                      <p:tavLst>
                                        <p:tav tm="0">
                                          <p:val>
                                            <p:fltVal val="0"/>
                                          </p:val>
                                        </p:tav>
                                        <p:tav tm="100000">
                                          <p:val>
                                            <p:strVal val="#ppt_w"/>
                                          </p:val>
                                        </p:tav>
                                      </p:tavLst>
                                    </p:anim>
                                    <p:anim calcmode="lin" valueType="num">
                                      <p:cBhvr>
                                        <p:cTn id="62" dur="1000" fill="hold"/>
                                        <p:tgtEl>
                                          <p:spTgt spid="15"/>
                                        </p:tgtEl>
                                        <p:attrNameLst>
                                          <p:attrName>ppt_h</p:attrName>
                                        </p:attrNameLst>
                                      </p:cBhvr>
                                      <p:tavLst>
                                        <p:tav tm="0">
                                          <p:val>
                                            <p:fltVal val="0"/>
                                          </p:val>
                                        </p:tav>
                                        <p:tav tm="100000">
                                          <p:val>
                                            <p:strVal val="#ppt_h"/>
                                          </p:val>
                                        </p:tav>
                                      </p:tavLst>
                                    </p:anim>
                                    <p:anim calcmode="lin" valueType="num">
                                      <p:cBhvr>
                                        <p:cTn id="63" dur="1000" fill="hold"/>
                                        <p:tgtEl>
                                          <p:spTgt spid="15"/>
                                        </p:tgtEl>
                                        <p:attrNameLst>
                                          <p:attrName>style.rotation</p:attrName>
                                        </p:attrNameLst>
                                      </p:cBhvr>
                                      <p:tavLst>
                                        <p:tav tm="0">
                                          <p:val>
                                            <p:fltVal val="90"/>
                                          </p:val>
                                        </p:tav>
                                        <p:tav tm="100000">
                                          <p:val>
                                            <p:fltVal val="0"/>
                                          </p:val>
                                        </p:tav>
                                      </p:tavLst>
                                    </p:anim>
                                    <p:animEffect transition="in" filter="fade">
                                      <p:cBhvr>
                                        <p:cTn id="64" dur="1000"/>
                                        <p:tgtEl>
                                          <p:spTgt spid="15"/>
                                        </p:tgtEl>
                                      </p:cBhvr>
                                    </p:animEffect>
                                  </p:childTnLst>
                                </p:cTn>
                              </p:par>
                              <p:par>
                                <p:cTn id="65" presetID="3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1000" fill="hold"/>
                                        <p:tgtEl>
                                          <p:spTgt spid="16"/>
                                        </p:tgtEl>
                                        <p:attrNameLst>
                                          <p:attrName>ppt_w</p:attrName>
                                        </p:attrNameLst>
                                      </p:cBhvr>
                                      <p:tavLst>
                                        <p:tav tm="0">
                                          <p:val>
                                            <p:fltVal val="0"/>
                                          </p:val>
                                        </p:tav>
                                        <p:tav tm="100000">
                                          <p:val>
                                            <p:strVal val="#ppt_w"/>
                                          </p:val>
                                        </p:tav>
                                      </p:tavLst>
                                    </p:anim>
                                    <p:anim calcmode="lin" valueType="num">
                                      <p:cBhvr>
                                        <p:cTn id="68" dur="1000" fill="hold"/>
                                        <p:tgtEl>
                                          <p:spTgt spid="16"/>
                                        </p:tgtEl>
                                        <p:attrNameLst>
                                          <p:attrName>ppt_h</p:attrName>
                                        </p:attrNameLst>
                                      </p:cBhvr>
                                      <p:tavLst>
                                        <p:tav tm="0">
                                          <p:val>
                                            <p:fltVal val="0"/>
                                          </p:val>
                                        </p:tav>
                                        <p:tav tm="100000">
                                          <p:val>
                                            <p:strVal val="#ppt_h"/>
                                          </p:val>
                                        </p:tav>
                                      </p:tavLst>
                                    </p:anim>
                                    <p:anim calcmode="lin" valueType="num">
                                      <p:cBhvr>
                                        <p:cTn id="69" dur="1000" fill="hold"/>
                                        <p:tgtEl>
                                          <p:spTgt spid="16"/>
                                        </p:tgtEl>
                                        <p:attrNameLst>
                                          <p:attrName>style.rotation</p:attrName>
                                        </p:attrNameLst>
                                      </p:cBhvr>
                                      <p:tavLst>
                                        <p:tav tm="0">
                                          <p:val>
                                            <p:fltVal val="90"/>
                                          </p:val>
                                        </p:tav>
                                        <p:tav tm="100000">
                                          <p:val>
                                            <p:fltVal val="0"/>
                                          </p:val>
                                        </p:tav>
                                      </p:tavLst>
                                    </p:anim>
                                    <p:animEffect transition="in" filter="fade">
                                      <p:cBhvr>
                                        <p:cTn id="70" dur="1000"/>
                                        <p:tgtEl>
                                          <p:spTgt spid="16"/>
                                        </p:tgtEl>
                                      </p:cBhvr>
                                    </p:animEffect>
                                  </p:childTnLst>
                                </p:cTn>
                              </p:par>
                              <p:par>
                                <p:cTn id="71" presetID="31" presetClass="entr" presetSubtype="0" fill="hold" nodeType="with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p:cTn id="73" dur="1000" fill="hold"/>
                                        <p:tgtEl>
                                          <p:spTgt spid="5"/>
                                        </p:tgtEl>
                                        <p:attrNameLst>
                                          <p:attrName>ppt_w</p:attrName>
                                        </p:attrNameLst>
                                      </p:cBhvr>
                                      <p:tavLst>
                                        <p:tav tm="0">
                                          <p:val>
                                            <p:fltVal val="0"/>
                                          </p:val>
                                        </p:tav>
                                        <p:tav tm="100000">
                                          <p:val>
                                            <p:strVal val="#ppt_w"/>
                                          </p:val>
                                        </p:tav>
                                      </p:tavLst>
                                    </p:anim>
                                    <p:anim calcmode="lin" valueType="num">
                                      <p:cBhvr>
                                        <p:cTn id="74" dur="1000" fill="hold"/>
                                        <p:tgtEl>
                                          <p:spTgt spid="5"/>
                                        </p:tgtEl>
                                        <p:attrNameLst>
                                          <p:attrName>ppt_h</p:attrName>
                                        </p:attrNameLst>
                                      </p:cBhvr>
                                      <p:tavLst>
                                        <p:tav tm="0">
                                          <p:val>
                                            <p:fltVal val="0"/>
                                          </p:val>
                                        </p:tav>
                                        <p:tav tm="100000">
                                          <p:val>
                                            <p:strVal val="#ppt_h"/>
                                          </p:val>
                                        </p:tav>
                                      </p:tavLst>
                                    </p:anim>
                                    <p:anim calcmode="lin" valueType="num">
                                      <p:cBhvr>
                                        <p:cTn id="75" dur="1000" fill="hold"/>
                                        <p:tgtEl>
                                          <p:spTgt spid="5"/>
                                        </p:tgtEl>
                                        <p:attrNameLst>
                                          <p:attrName>style.rotation</p:attrName>
                                        </p:attrNameLst>
                                      </p:cBhvr>
                                      <p:tavLst>
                                        <p:tav tm="0">
                                          <p:val>
                                            <p:fltVal val="90"/>
                                          </p:val>
                                        </p:tav>
                                        <p:tav tm="100000">
                                          <p:val>
                                            <p:fltVal val="0"/>
                                          </p:val>
                                        </p:tav>
                                      </p:tavLst>
                                    </p:anim>
                                    <p:animEffect transition="in" filter="fade">
                                      <p:cBhvr>
                                        <p:cTn id="76" dur="1000"/>
                                        <p:tgtEl>
                                          <p:spTgt spid="5"/>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p:cTn id="79" dur="1000" fill="hold"/>
                                        <p:tgtEl>
                                          <p:spTgt spid="20"/>
                                        </p:tgtEl>
                                        <p:attrNameLst>
                                          <p:attrName>ppt_w</p:attrName>
                                        </p:attrNameLst>
                                      </p:cBhvr>
                                      <p:tavLst>
                                        <p:tav tm="0">
                                          <p:val>
                                            <p:fltVal val="0"/>
                                          </p:val>
                                        </p:tav>
                                        <p:tav tm="100000">
                                          <p:val>
                                            <p:strVal val="#ppt_w"/>
                                          </p:val>
                                        </p:tav>
                                      </p:tavLst>
                                    </p:anim>
                                    <p:anim calcmode="lin" valueType="num">
                                      <p:cBhvr>
                                        <p:cTn id="80" dur="1000" fill="hold"/>
                                        <p:tgtEl>
                                          <p:spTgt spid="20"/>
                                        </p:tgtEl>
                                        <p:attrNameLst>
                                          <p:attrName>ppt_h</p:attrName>
                                        </p:attrNameLst>
                                      </p:cBhvr>
                                      <p:tavLst>
                                        <p:tav tm="0">
                                          <p:val>
                                            <p:fltVal val="0"/>
                                          </p:val>
                                        </p:tav>
                                        <p:tav tm="100000">
                                          <p:val>
                                            <p:strVal val="#ppt_h"/>
                                          </p:val>
                                        </p:tav>
                                      </p:tavLst>
                                    </p:anim>
                                    <p:anim calcmode="lin" valueType="num">
                                      <p:cBhvr>
                                        <p:cTn id="81" dur="1000" fill="hold"/>
                                        <p:tgtEl>
                                          <p:spTgt spid="20"/>
                                        </p:tgtEl>
                                        <p:attrNameLst>
                                          <p:attrName>style.rotation</p:attrName>
                                        </p:attrNameLst>
                                      </p:cBhvr>
                                      <p:tavLst>
                                        <p:tav tm="0">
                                          <p:val>
                                            <p:fltVal val="90"/>
                                          </p:val>
                                        </p:tav>
                                        <p:tav tm="100000">
                                          <p:val>
                                            <p:fltVal val="0"/>
                                          </p:val>
                                        </p:tav>
                                      </p:tavLst>
                                    </p:anim>
                                    <p:animEffect transition="in" filter="fade">
                                      <p:cBhvr>
                                        <p:cTn id="82" dur="1000"/>
                                        <p:tgtEl>
                                          <p:spTgt spid="20"/>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p:cTn id="85" dur="1000" fill="hold"/>
                                        <p:tgtEl>
                                          <p:spTgt spid="21"/>
                                        </p:tgtEl>
                                        <p:attrNameLst>
                                          <p:attrName>ppt_w</p:attrName>
                                        </p:attrNameLst>
                                      </p:cBhvr>
                                      <p:tavLst>
                                        <p:tav tm="0">
                                          <p:val>
                                            <p:fltVal val="0"/>
                                          </p:val>
                                        </p:tav>
                                        <p:tav tm="100000">
                                          <p:val>
                                            <p:strVal val="#ppt_w"/>
                                          </p:val>
                                        </p:tav>
                                      </p:tavLst>
                                    </p:anim>
                                    <p:anim calcmode="lin" valueType="num">
                                      <p:cBhvr>
                                        <p:cTn id="86" dur="1000" fill="hold"/>
                                        <p:tgtEl>
                                          <p:spTgt spid="21"/>
                                        </p:tgtEl>
                                        <p:attrNameLst>
                                          <p:attrName>ppt_h</p:attrName>
                                        </p:attrNameLst>
                                      </p:cBhvr>
                                      <p:tavLst>
                                        <p:tav tm="0">
                                          <p:val>
                                            <p:fltVal val="0"/>
                                          </p:val>
                                        </p:tav>
                                        <p:tav tm="100000">
                                          <p:val>
                                            <p:strVal val="#ppt_h"/>
                                          </p:val>
                                        </p:tav>
                                      </p:tavLst>
                                    </p:anim>
                                    <p:anim calcmode="lin" valueType="num">
                                      <p:cBhvr>
                                        <p:cTn id="87" dur="1000" fill="hold"/>
                                        <p:tgtEl>
                                          <p:spTgt spid="21"/>
                                        </p:tgtEl>
                                        <p:attrNameLst>
                                          <p:attrName>style.rotation</p:attrName>
                                        </p:attrNameLst>
                                      </p:cBhvr>
                                      <p:tavLst>
                                        <p:tav tm="0">
                                          <p:val>
                                            <p:fltVal val="90"/>
                                          </p:val>
                                        </p:tav>
                                        <p:tav tm="100000">
                                          <p:val>
                                            <p:fltVal val="0"/>
                                          </p:val>
                                        </p:tav>
                                      </p:tavLst>
                                    </p:anim>
                                    <p:animEffect transition="in" filter="fade">
                                      <p:cBhvr>
                                        <p:cTn id="88" dur="1000"/>
                                        <p:tgtEl>
                                          <p:spTgt spid="21"/>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p:cTn id="91" dur="1000" fill="hold"/>
                                        <p:tgtEl>
                                          <p:spTgt spid="22"/>
                                        </p:tgtEl>
                                        <p:attrNameLst>
                                          <p:attrName>ppt_w</p:attrName>
                                        </p:attrNameLst>
                                      </p:cBhvr>
                                      <p:tavLst>
                                        <p:tav tm="0">
                                          <p:val>
                                            <p:fltVal val="0"/>
                                          </p:val>
                                        </p:tav>
                                        <p:tav tm="100000">
                                          <p:val>
                                            <p:strVal val="#ppt_w"/>
                                          </p:val>
                                        </p:tav>
                                      </p:tavLst>
                                    </p:anim>
                                    <p:anim calcmode="lin" valueType="num">
                                      <p:cBhvr>
                                        <p:cTn id="92" dur="1000" fill="hold"/>
                                        <p:tgtEl>
                                          <p:spTgt spid="22"/>
                                        </p:tgtEl>
                                        <p:attrNameLst>
                                          <p:attrName>ppt_h</p:attrName>
                                        </p:attrNameLst>
                                      </p:cBhvr>
                                      <p:tavLst>
                                        <p:tav tm="0">
                                          <p:val>
                                            <p:fltVal val="0"/>
                                          </p:val>
                                        </p:tav>
                                        <p:tav tm="100000">
                                          <p:val>
                                            <p:strVal val="#ppt_h"/>
                                          </p:val>
                                        </p:tav>
                                      </p:tavLst>
                                    </p:anim>
                                    <p:anim calcmode="lin" valueType="num">
                                      <p:cBhvr>
                                        <p:cTn id="93" dur="1000" fill="hold"/>
                                        <p:tgtEl>
                                          <p:spTgt spid="22"/>
                                        </p:tgtEl>
                                        <p:attrNameLst>
                                          <p:attrName>style.rotation</p:attrName>
                                        </p:attrNameLst>
                                      </p:cBhvr>
                                      <p:tavLst>
                                        <p:tav tm="0">
                                          <p:val>
                                            <p:fltVal val="90"/>
                                          </p:val>
                                        </p:tav>
                                        <p:tav tm="100000">
                                          <p:val>
                                            <p:fltVal val="0"/>
                                          </p:val>
                                        </p:tav>
                                      </p:tavLst>
                                    </p:anim>
                                    <p:animEffect transition="in" filter="fade">
                                      <p:cBhvr>
                                        <p:cTn id="94" dur="1000"/>
                                        <p:tgtEl>
                                          <p:spTgt spid="22"/>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p:cTn id="97" dur="1000" fill="hold"/>
                                        <p:tgtEl>
                                          <p:spTgt spid="23"/>
                                        </p:tgtEl>
                                        <p:attrNameLst>
                                          <p:attrName>ppt_w</p:attrName>
                                        </p:attrNameLst>
                                      </p:cBhvr>
                                      <p:tavLst>
                                        <p:tav tm="0">
                                          <p:val>
                                            <p:fltVal val="0"/>
                                          </p:val>
                                        </p:tav>
                                        <p:tav tm="100000">
                                          <p:val>
                                            <p:strVal val="#ppt_w"/>
                                          </p:val>
                                        </p:tav>
                                      </p:tavLst>
                                    </p:anim>
                                    <p:anim calcmode="lin" valueType="num">
                                      <p:cBhvr>
                                        <p:cTn id="98" dur="1000" fill="hold"/>
                                        <p:tgtEl>
                                          <p:spTgt spid="23"/>
                                        </p:tgtEl>
                                        <p:attrNameLst>
                                          <p:attrName>ppt_h</p:attrName>
                                        </p:attrNameLst>
                                      </p:cBhvr>
                                      <p:tavLst>
                                        <p:tav tm="0">
                                          <p:val>
                                            <p:fltVal val="0"/>
                                          </p:val>
                                        </p:tav>
                                        <p:tav tm="100000">
                                          <p:val>
                                            <p:strVal val="#ppt_h"/>
                                          </p:val>
                                        </p:tav>
                                      </p:tavLst>
                                    </p:anim>
                                    <p:anim calcmode="lin" valueType="num">
                                      <p:cBhvr>
                                        <p:cTn id="99" dur="1000" fill="hold"/>
                                        <p:tgtEl>
                                          <p:spTgt spid="23"/>
                                        </p:tgtEl>
                                        <p:attrNameLst>
                                          <p:attrName>style.rotation</p:attrName>
                                        </p:attrNameLst>
                                      </p:cBhvr>
                                      <p:tavLst>
                                        <p:tav tm="0">
                                          <p:val>
                                            <p:fltVal val="90"/>
                                          </p:val>
                                        </p:tav>
                                        <p:tav tm="100000">
                                          <p:val>
                                            <p:fltVal val="0"/>
                                          </p:val>
                                        </p:tav>
                                      </p:tavLst>
                                    </p:anim>
                                    <p:animEffect transition="in" filter="fade">
                                      <p:cBhvr>
                                        <p:cTn id="100" dur="1000"/>
                                        <p:tgtEl>
                                          <p:spTgt spid="23"/>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24"/>
                                        </p:tgtEl>
                                        <p:attrNameLst>
                                          <p:attrName>style.visibility</p:attrName>
                                        </p:attrNameLst>
                                      </p:cBhvr>
                                      <p:to>
                                        <p:strVal val="visible"/>
                                      </p:to>
                                    </p:set>
                                    <p:anim calcmode="lin" valueType="num">
                                      <p:cBhvr>
                                        <p:cTn id="103" dur="1000" fill="hold"/>
                                        <p:tgtEl>
                                          <p:spTgt spid="24"/>
                                        </p:tgtEl>
                                        <p:attrNameLst>
                                          <p:attrName>ppt_w</p:attrName>
                                        </p:attrNameLst>
                                      </p:cBhvr>
                                      <p:tavLst>
                                        <p:tav tm="0">
                                          <p:val>
                                            <p:fltVal val="0"/>
                                          </p:val>
                                        </p:tav>
                                        <p:tav tm="100000">
                                          <p:val>
                                            <p:strVal val="#ppt_w"/>
                                          </p:val>
                                        </p:tav>
                                      </p:tavLst>
                                    </p:anim>
                                    <p:anim calcmode="lin" valueType="num">
                                      <p:cBhvr>
                                        <p:cTn id="104" dur="1000" fill="hold"/>
                                        <p:tgtEl>
                                          <p:spTgt spid="24"/>
                                        </p:tgtEl>
                                        <p:attrNameLst>
                                          <p:attrName>ppt_h</p:attrName>
                                        </p:attrNameLst>
                                      </p:cBhvr>
                                      <p:tavLst>
                                        <p:tav tm="0">
                                          <p:val>
                                            <p:fltVal val="0"/>
                                          </p:val>
                                        </p:tav>
                                        <p:tav tm="100000">
                                          <p:val>
                                            <p:strVal val="#ppt_h"/>
                                          </p:val>
                                        </p:tav>
                                      </p:tavLst>
                                    </p:anim>
                                    <p:anim calcmode="lin" valueType="num">
                                      <p:cBhvr>
                                        <p:cTn id="105" dur="1000" fill="hold"/>
                                        <p:tgtEl>
                                          <p:spTgt spid="24"/>
                                        </p:tgtEl>
                                        <p:attrNameLst>
                                          <p:attrName>style.rotation</p:attrName>
                                        </p:attrNameLst>
                                      </p:cBhvr>
                                      <p:tavLst>
                                        <p:tav tm="0">
                                          <p:val>
                                            <p:fltVal val="90"/>
                                          </p:val>
                                        </p:tav>
                                        <p:tav tm="100000">
                                          <p:val>
                                            <p:fltVal val="0"/>
                                          </p:val>
                                        </p:tav>
                                      </p:tavLst>
                                    </p:anim>
                                    <p:animEffect transition="in" filter="fade">
                                      <p:cBhvr>
                                        <p:cTn id="106" dur="1000"/>
                                        <p:tgtEl>
                                          <p:spTgt spid="24"/>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26"/>
                                        </p:tgtEl>
                                        <p:attrNameLst>
                                          <p:attrName>style.visibility</p:attrName>
                                        </p:attrNameLst>
                                      </p:cBhvr>
                                      <p:to>
                                        <p:strVal val="visible"/>
                                      </p:to>
                                    </p:set>
                                    <p:anim calcmode="lin" valueType="num">
                                      <p:cBhvr>
                                        <p:cTn id="109" dur="1000" fill="hold"/>
                                        <p:tgtEl>
                                          <p:spTgt spid="26"/>
                                        </p:tgtEl>
                                        <p:attrNameLst>
                                          <p:attrName>ppt_w</p:attrName>
                                        </p:attrNameLst>
                                      </p:cBhvr>
                                      <p:tavLst>
                                        <p:tav tm="0">
                                          <p:val>
                                            <p:fltVal val="0"/>
                                          </p:val>
                                        </p:tav>
                                        <p:tav tm="100000">
                                          <p:val>
                                            <p:strVal val="#ppt_w"/>
                                          </p:val>
                                        </p:tav>
                                      </p:tavLst>
                                    </p:anim>
                                    <p:anim calcmode="lin" valueType="num">
                                      <p:cBhvr>
                                        <p:cTn id="110" dur="1000" fill="hold"/>
                                        <p:tgtEl>
                                          <p:spTgt spid="26"/>
                                        </p:tgtEl>
                                        <p:attrNameLst>
                                          <p:attrName>ppt_h</p:attrName>
                                        </p:attrNameLst>
                                      </p:cBhvr>
                                      <p:tavLst>
                                        <p:tav tm="0">
                                          <p:val>
                                            <p:fltVal val="0"/>
                                          </p:val>
                                        </p:tav>
                                        <p:tav tm="100000">
                                          <p:val>
                                            <p:strVal val="#ppt_h"/>
                                          </p:val>
                                        </p:tav>
                                      </p:tavLst>
                                    </p:anim>
                                    <p:anim calcmode="lin" valueType="num">
                                      <p:cBhvr>
                                        <p:cTn id="111" dur="1000" fill="hold"/>
                                        <p:tgtEl>
                                          <p:spTgt spid="26"/>
                                        </p:tgtEl>
                                        <p:attrNameLst>
                                          <p:attrName>style.rotation</p:attrName>
                                        </p:attrNameLst>
                                      </p:cBhvr>
                                      <p:tavLst>
                                        <p:tav tm="0">
                                          <p:val>
                                            <p:fltVal val="90"/>
                                          </p:val>
                                        </p:tav>
                                        <p:tav tm="100000">
                                          <p:val>
                                            <p:fltVal val="0"/>
                                          </p:val>
                                        </p:tav>
                                      </p:tavLst>
                                    </p:anim>
                                    <p:animEffect transition="in" filter="fade">
                                      <p:cBhvr>
                                        <p:cTn id="112" dur="1000"/>
                                        <p:tgtEl>
                                          <p:spTgt spid="26"/>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27"/>
                                        </p:tgtEl>
                                        <p:attrNameLst>
                                          <p:attrName>style.visibility</p:attrName>
                                        </p:attrNameLst>
                                      </p:cBhvr>
                                      <p:to>
                                        <p:strVal val="visible"/>
                                      </p:to>
                                    </p:set>
                                    <p:anim calcmode="lin" valueType="num">
                                      <p:cBhvr>
                                        <p:cTn id="115" dur="1000" fill="hold"/>
                                        <p:tgtEl>
                                          <p:spTgt spid="27"/>
                                        </p:tgtEl>
                                        <p:attrNameLst>
                                          <p:attrName>ppt_w</p:attrName>
                                        </p:attrNameLst>
                                      </p:cBhvr>
                                      <p:tavLst>
                                        <p:tav tm="0">
                                          <p:val>
                                            <p:fltVal val="0"/>
                                          </p:val>
                                        </p:tav>
                                        <p:tav tm="100000">
                                          <p:val>
                                            <p:strVal val="#ppt_w"/>
                                          </p:val>
                                        </p:tav>
                                      </p:tavLst>
                                    </p:anim>
                                    <p:anim calcmode="lin" valueType="num">
                                      <p:cBhvr>
                                        <p:cTn id="116" dur="1000" fill="hold"/>
                                        <p:tgtEl>
                                          <p:spTgt spid="27"/>
                                        </p:tgtEl>
                                        <p:attrNameLst>
                                          <p:attrName>ppt_h</p:attrName>
                                        </p:attrNameLst>
                                      </p:cBhvr>
                                      <p:tavLst>
                                        <p:tav tm="0">
                                          <p:val>
                                            <p:fltVal val="0"/>
                                          </p:val>
                                        </p:tav>
                                        <p:tav tm="100000">
                                          <p:val>
                                            <p:strVal val="#ppt_h"/>
                                          </p:val>
                                        </p:tav>
                                      </p:tavLst>
                                    </p:anim>
                                    <p:anim calcmode="lin" valueType="num">
                                      <p:cBhvr>
                                        <p:cTn id="117" dur="1000" fill="hold"/>
                                        <p:tgtEl>
                                          <p:spTgt spid="27"/>
                                        </p:tgtEl>
                                        <p:attrNameLst>
                                          <p:attrName>style.rotation</p:attrName>
                                        </p:attrNameLst>
                                      </p:cBhvr>
                                      <p:tavLst>
                                        <p:tav tm="0">
                                          <p:val>
                                            <p:fltVal val="90"/>
                                          </p:val>
                                        </p:tav>
                                        <p:tav tm="100000">
                                          <p:val>
                                            <p:fltVal val="0"/>
                                          </p:val>
                                        </p:tav>
                                      </p:tavLst>
                                    </p:anim>
                                    <p:animEffect transition="in" filter="fade">
                                      <p:cBhvr>
                                        <p:cTn id="118" dur="1000"/>
                                        <p:tgtEl>
                                          <p:spTgt spid="27"/>
                                        </p:tgtEl>
                                      </p:cBhvr>
                                    </p:animEffect>
                                  </p:childTnLst>
                                </p:cTn>
                              </p:par>
                              <p:par>
                                <p:cTn id="119" presetID="31" presetClass="entr" presetSubtype="0"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1000" fill="hold"/>
                                        <p:tgtEl>
                                          <p:spTgt spid="29"/>
                                        </p:tgtEl>
                                        <p:attrNameLst>
                                          <p:attrName>ppt_w</p:attrName>
                                        </p:attrNameLst>
                                      </p:cBhvr>
                                      <p:tavLst>
                                        <p:tav tm="0">
                                          <p:val>
                                            <p:fltVal val="0"/>
                                          </p:val>
                                        </p:tav>
                                        <p:tav tm="100000">
                                          <p:val>
                                            <p:strVal val="#ppt_w"/>
                                          </p:val>
                                        </p:tav>
                                      </p:tavLst>
                                    </p:anim>
                                    <p:anim calcmode="lin" valueType="num">
                                      <p:cBhvr>
                                        <p:cTn id="122" dur="1000" fill="hold"/>
                                        <p:tgtEl>
                                          <p:spTgt spid="29"/>
                                        </p:tgtEl>
                                        <p:attrNameLst>
                                          <p:attrName>ppt_h</p:attrName>
                                        </p:attrNameLst>
                                      </p:cBhvr>
                                      <p:tavLst>
                                        <p:tav tm="0">
                                          <p:val>
                                            <p:fltVal val="0"/>
                                          </p:val>
                                        </p:tav>
                                        <p:tav tm="100000">
                                          <p:val>
                                            <p:strVal val="#ppt_h"/>
                                          </p:val>
                                        </p:tav>
                                      </p:tavLst>
                                    </p:anim>
                                    <p:anim calcmode="lin" valueType="num">
                                      <p:cBhvr>
                                        <p:cTn id="123" dur="1000" fill="hold"/>
                                        <p:tgtEl>
                                          <p:spTgt spid="29"/>
                                        </p:tgtEl>
                                        <p:attrNameLst>
                                          <p:attrName>style.rotation</p:attrName>
                                        </p:attrNameLst>
                                      </p:cBhvr>
                                      <p:tavLst>
                                        <p:tav tm="0">
                                          <p:val>
                                            <p:fltVal val="90"/>
                                          </p:val>
                                        </p:tav>
                                        <p:tav tm="100000">
                                          <p:val>
                                            <p:fltVal val="0"/>
                                          </p:val>
                                        </p:tav>
                                      </p:tavLst>
                                    </p:anim>
                                    <p:animEffect transition="in" filter="fade">
                                      <p:cBhvr>
                                        <p:cTn id="124" dur="1000"/>
                                        <p:tgtEl>
                                          <p:spTgt spid="29"/>
                                        </p:tgtEl>
                                      </p:cBhvr>
                                    </p:animEffect>
                                  </p:childTnLst>
                                </p:cTn>
                              </p:par>
                              <p:par>
                                <p:cTn id="125" presetID="31" presetClass="entr" presetSubtype="0" fill="hold" grpId="0" nodeType="withEffect">
                                  <p:stCondLst>
                                    <p:cond delay="0"/>
                                  </p:stCondLst>
                                  <p:childTnLst>
                                    <p:set>
                                      <p:cBhvr>
                                        <p:cTn id="126" dur="1" fill="hold">
                                          <p:stCondLst>
                                            <p:cond delay="0"/>
                                          </p:stCondLst>
                                        </p:cTn>
                                        <p:tgtEl>
                                          <p:spTgt spid="30"/>
                                        </p:tgtEl>
                                        <p:attrNameLst>
                                          <p:attrName>style.visibility</p:attrName>
                                        </p:attrNameLst>
                                      </p:cBhvr>
                                      <p:to>
                                        <p:strVal val="visible"/>
                                      </p:to>
                                    </p:set>
                                    <p:anim calcmode="lin" valueType="num">
                                      <p:cBhvr>
                                        <p:cTn id="127" dur="1000" fill="hold"/>
                                        <p:tgtEl>
                                          <p:spTgt spid="30"/>
                                        </p:tgtEl>
                                        <p:attrNameLst>
                                          <p:attrName>ppt_w</p:attrName>
                                        </p:attrNameLst>
                                      </p:cBhvr>
                                      <p:tavLst>
                                        <p:tav tm="0">
                                          <p:val>
                                            <p:fltVal val="0"/>
                                          </p:val>
                                        </p:tav>
                                        <p:tav tm="100000">
                                          <p:val>
                                            <p:strVal val="#ppt_w"/>
                                          </p:val>
                                        </p:tav>
                                      </p:tavLst>
                                    </p:anim>
                                    <p:anim calcmode="lin" valueType="num">
                                      <p:cBhvr>
                                        <p:cTn id="128" dur="1000" fill="hold"/>
                                        <p:tgtEl>
                                          <p:spTgt spid="30"/>
                                        </p:tgtEl>
                                        <p:attrNameLst>
                                          <p:attrName>ppt_h</p:attrName>
                                        </p:attrNameLst>
                                      </p:cBhvr>
                                      <p:tavLst>
                                        <p:tav tm="0">
                                          <p:val>
                                            <p:fltVal val="0"/>
                                          </p:val>
                                        </p:tav>
                                        <p:tav tm="100000">
                                          <p:val>
                                            <p:strVal val="#ppt_h"/>
                                          </p:val>
                                        </p:tav>
                                      </p:tavLst>
                                    </p:anim>
                                    <p:anim calcmode="lin" valueType="num">
                                      <p:cBhvr>
                                        <p:cTn id="129" dur="1000" fill="hold"/>
                                        <p:tgtEl>
                                          <p:spTgt spid="30"/>
                                        </p:tgtEl>
                                        <p:attrNameLst>
                                          <p:attrName>style.rotation</p:attrName>
                                        </p:attrNameLst>
                                      </p:cBhvr>
                                      <p:tavLst>
                                        <p:tav tm="0">
                                          <p:val>
                                            <p:fltVal val="90"/>
                                          </p:val>
                                        </p:tav>
                                        <p:tav tm="100000">
                                          <p:val>
                                            <p:fltVal val="0"/>
                                          </p:val>
                                        </p:tav>
                                      </p:tavLst>
                                    </p:anim>
                                    <p:animEffect transition="in" filter="fade">
                                      <p:cBhvr>
                                        <p:cTn id="130" dur="1000"/>
                                        <p:tgtEl>
                                          <p:spTgt spid="30"/>
                                        </p:tgtEl>
                                      </p:cBhvr>
                                    </p:animEffect>
                                  </p:childTnLst>
                                </p:cTn>
                              </p:par>
                              <p:par>
                                <p:cTn id="131" presetID="31" presetClass="entr" presetSubtype="0" fill="hold" grpId="0" nodeType="withEffect">
                                  <p:stCondLst>
                                    <p:cond delay="0"/>
                                  </p:stCondLst>
                                  <p:childTnLst>
                                    <p:set>
                                      <p:cBhvr>
                                        <p:cTn id="132" dur="1" fill="hold">
                                          <p:stCondLst>
                                            <p:cond delay="0"/>
                                          </p:stCondLst>
                                        </p:cTn>
                                        <p:tgtEl>
                                          <p:spTgt spid="31"/>
                                        </p:tgtEl>
                                        <p:attrNameLst>
                                          <p:attrName>style.visibility</p:attrName>
                                        </p:attrNameLst>
                                      </p:cBhvr>
                                      <p:to>
                                        <p:strVal val="visible"/>
                                      </p:to>
                                    </p:set>
                                    <p:anim calcmode="lin" valueType="num">
                                      <p:cBhvr>
                                        <p:cTn id="133" dur="1000" fill="hold"/>
                                        <p:tgtEl>
                                          <p:spTgt spid="31"/>
                                        </p:tgtEl>
                                        <p:attrNameLst>
                                          <p:attrName>ppt_w</p:attrName>
                                        </p:attrNameLst>
                                      </p:cBhvr>
                                      <p:tavLst>
                                        <p:tav tm="0">
                                          <p:val>
                                            <p:fltVal val="0"/>
                                          </p:val>
                                        </p:tav>
                                        <p:tav tm="100000">
                                          <p:val>
                                            <p:strVal val="#ppt_w"/>
                                          </p:val>
                                        </p:tav>
                                      </p:tavLst>
                                    </p:anim>
                                    <p:anim calcmode="lin" valueType="num">
                                      <p:cBhvr>
                                        <p:cTn id="134" dur="1000" fill="hold"/>
                                        <p:tgtEl>
                                          <p:spTgt spid="31"/>
                                        </p:tgtEl>
                                        <p:attrNameLst>
                                          <p:attrName>ppt_h</p:attrName>
                                        </p:attrNameLst>
                                      </p:cBhvr>
                                      <p:tavLst>
                                        <p:tav tm="0">
                                          <p:val>
                                            <p:fltVal val="0"/>
                                          </p:val>
                                        </p:tav>
                                        <p:tav tm="100000">
                                          <p:val>
                                            <p:strVal val="#ppt_h"/>
                                          </p:val>
                                        </p:tav>
                                      </p:tavLst>
                                    </p:anim>
                                    <p:anim calcmode="lin" valueType="num">
                                      <p:cBhvr>
                                        <p:cTn id="135" dur="1000" fill="hold"/>
                                        <p:tgtEl>
                                          <p:spTgt spid="31"/>
                                        </p:tgtEl>
                                        <p:attrNameLst>
                                          <p:attrName>style.rotation</p:attrName>
                                        </p:attrNameLst>
                                      </p:cBhvr>
                                      <p:tavLst>
                                        <p:tav tm="0">
                                          <p:val>
                                            <p:fltVal val="90"/>
                                          </p:val>
                                        </p:tav>
                                        <p:tav tm="100000">
                                          <p:val>
                                            <p:fltVal val="0"/>
                                          </p:val>
                                        </p:tav>
                                      </p:tavLst>
                                    </p:anim>
                                    <p:animEffect transition="in" filter="fade">
                                      <p:cBhvr>
                                        <p:cTn id="136" dur="1000"/>
                                        <p:tgtEl>
                                          <p:spTgt spid="31"/>
                                        </p:tgtEl>
                                      </p:cBhvr>
                                    </p:animEffect>
                                  </p:childTnLst>
                                </p:cTn>
                              </p:par>
                              <p:par>
                                <p:cTn id="137" presetID="31" presetClass="entr" presetSubtype="0" fill="hold" grpId="0" nodeType="withEffect">
                                  <p:stCondLst>
                                    <p:cond delay="0"/>
                                  </p:stCondLst>
                                  <p:childTnLst>
                                    <p:set>
                                      <p:cBhvr>
                                        <p:cTn id="138" dur="1" fill="hold">
                                          <p:stCondLst>
                                            <p:cond delay="0"/>
                                          </p:stCondLst>
                                        </p:cTn>
                                        <p:tgtEl>
                                          <p:spTgt spid="32"/>
                                        </p:tgtEl>
                                        <p:attrNameLst>
                                          <p:attrName>style.visibility</p:attrName>
                                        </p:attrNameLst>
                                      </p:cBhvr>
                                      <p:to>
                                        <p:strVal val="visible"/>
                                      </p:to>
                                    </p:set>
                                    <p:anim calcmode="lin" valueType="num">
                                      <p:cBhvr>
                                        <p:cTn id="139" dur="1000" fill="hold"/>
                                        <p:tgtEl>
                                          <p:spTgt spid="32"/>
                                        </p:tgtEl>
                                        <p:attrNameLst>
                                          <p:attrName>ppt_w</p:attrName>
                                        </p:attrNameLst>
                                      </p:cBhvr>
                                      <p:tavLst>
                                        <p:tav tm="0">
                                          <p:val>
                                            <p:fltVal val="0"/>
                                          </p:val>
                                        </p:tav>
                                        <p:tav tm="100000">
                                          <p:val>
                                            <p:strVal val="#ppt_w"/>
                                          </p:val>
                                        </p:tav>
                                      </p:tavLst>
                                    </p:anim>
                                    <p:anim calcmode="lin" valueType="num">
                                      <p:cBhvr>
                                        <p:cTn id="140" dur="1000" fill="hold"/>
                                        <p:tgtEl>
                                          <p:spTgt spid="32"/>
                                        </p:tgtEl>
                                        <p:attrNameLst>
                                          <p:attrName>ppt_h</p:attrName>
                                        </p:attrNameLst>
                                      </p:cBhvr>
                                      <p:tavLst>
                                        <p:tav tm="0">
                                          <p:val>
                                            <p:fltVal val="0"/>
                                          </p:val>
                                        </p:tav>
                                        <p:tav tm="100000">
                                          <p:val>
                                            <p:strVal val="#ppt_h"/>
                                          </p:val>
                                        </p:tav>
                                      </p:tavLst>
                                    </p:anim>
                                    <p:anim calcmode="lin" valueType="num">
                                      <p:cBhvr>
                                        <p:cTn id="141" dur="1000" fill="hold"/>
                                        <p:tgtEl>
                                          <p:spTgt spid="32"/>
                                        </p:tgtEl>
                                        <p:attrNameLst>
                                          <p:attrName>style.rotation</p:attrName>
                                        </p:attrNameLst>
                                      </p:cBhvr>
                                      <p:tavLst>
                                        <p:tav tm="0">
                                          <p:val>
                                            <p:fltVal val="90"/>
                                          </p:val>
                                        </p:tav>
                                        <p:tav tm="100000">
                                          <p:val>
                                            <p:fltVal val="0"/>
                                          </p:val>
                                        </p:tav>
                                      </p:tavLst>
                                    </p:anim>
                                    <p:animEffect transition="in" filter="fade">
                                      <p:cBhvr>
                                        <p:cTn id="142" dur="1000"/>
                                        <p:tgtEl>
                                          <p:spTgt spid="32"/>
                                        </p:tgtEl>
                                      </p:cBhvr>
                                    </p:animEffect>
                                  </p:childTnLst>
                                </p:cTn>
                              </p:par>
                              <p:par>
                                <p:cTn id="143" presetID="31" presetClass="entr" presetSubtype="0" fill="hold" grpId="0" nodeType="withEffect">
                                  <p:stCondLst>
                                    <p:cond delay="0"/>
                                  </p:stCondLst>
                                  <p:childTnLst>
                                    <p:set>
                                      <p:cBhvr>
                                        <p:cTn id="144" dur="1" fill="hold">
                                          <p:stCondLst>
                                            <p:cond delay="0"/>
                                          </p:stCondLst>
                                        </p:cTn>
                                        <p:tgtEl>
                                          <p:spTgt spid="33"/>
                                        </p:tgtEl>
                                        <p:attrNameLst>
                                          <p:attrName>style.visibility</p:attrName>
                                        </p:attrNameLst>
                                      </p:cBhvr>
                                      <p:to>
                                        <p:strVal val="visible"/>
                                      </p:to>
                                    </p:set>
                                    <p:anim calcmode="lin" valueType="num">
                                      <p:cBhvr>
                                        <p:cTn id="145" dur="1000" fill="hold"/>
                                        <p:tgtEl>
                                          <p:spTgt spid="33"/>
                                        </p:tgtEl>
                                        <p:attrNameLst>
                                          <p:attrName>ppt_w</p:attrName>
                                        </p:attrNameLst>
                                      </p:cBhvr>
                                      <p:tavLst>
                                        <p:tav tm="0">
                                          <p:val>
                                            <p:fltVal val="0"/>
                                          </p:val>
                                        </p:tav>
                                        <p:tav tm="100000">
                                          <p:val>
                                            <p:strVal val="#ppt_w"/>
                                          </p:val>
                                        </p:tav>
                                      </p:tavLst>
                                    </p:anim>
                                    <p:anim calcmode="lin" valueType="num">
                                      <p:cBhvr>
                                        <p:cTn id="146" dur="1000" fill="hold"/>
                                        <p:tgtEl>
                                          <p:spTgt spid="33"/>
                                        </p:tgtEl>
                                        <p:attrNameLst>
                                          <p:attrName>ppt_h</p:attrName>
                                        </p:attrNameLst>
                                      </p:cBhvr>
                                      <p:tavLst>
                                        <p:tav tm="0">
                                          <p:val>
                                            <p:fltVal val="0"/>
                                          </p:val>
                                        </p:tav>
                                        <p:tav tm="100000">
                                          <p:val>
                                            <p:strVal val="#ppt_h"/>
                                          </p:val>
                                        </p:tav>
                                      </p:tavLst>
                                    </p:anim>
                                    <p:anim calcmode="lin" valueType="num">
                                      <p:cBhvr>
                                        <p:cTn id="147" dur="1000" fill="hold"/>
                                        <p:tgtEl>
                                          <p:spTgt spid="33"/>
                                        </p:tgtEl>
                                        <p:attrNameLst>
                                          <p:attrName>style.rotation</p:attrName>
                                        </p:attrNameLst>
                                      </p:cBhvr>
                                      <p:tavLst>
                                        <p:tav tm="0">
                                          <p:val>
                                            <p:fltVal val="90"/>
                                          </p:val>
                                        </p:tav>
                                        <p:tav tm="100000">
                                          <p:val>
                                            <p:fltVal val="0"/>
                                          </p:val>
                                        </p:tav>
                                      </p:tavLst>
                                    </p:anim>
                                    <p:animEffect transition="in" filter="fade">
                                      <p:cBhvr>
                                        <p:cTn id="148" dur="1000"/>
                                        <p:tgtEl>
                                          <p:spTgt spid="33"/>
                                        </p:tgtEl>
                                      </p:cBhvr>
                                    </p:animEffect>
                                  </p:childTnLst>
                                </p:cTn>
                              </p:par>
                              <p:par>
                                <p:cTn id="149" presetID="31" presetClass="entr" presetSubtype="0" fill="hold" grpId="0" nodeType="withEffect">
                                  <p:stCondLst>
                                    <p:cond delay="0"/>
                                  </p:stCondLst>
                                  <p:childTnLst>
                                    <p:set>
                                      <p:cBhvr>
                                        <p:cTn id="150" dur="1" fill="hold">
                                          <p:stCondLst>
                                            <p:cond delay="0"/>
                                          </p:stCondLst>
                                        </p:cTn>
                                        <p:tgtEl>
                                          <p:spTgt spid="34"/>
                                        </p:tgtEl>
                                        <p:attrNameLst>
                                          <p:attrName>style.visibility</p:attrName>
                                        </p:attrNameLst>
                                      </p:cBhvr>
                                      <p:to>
                                        <p:strVal val="visible"/>
                                      </p:to>
                                    </p:set>
                                    <p:anim calcmode="lin" valueType="num">
                                      <p:cBhvr>
                                        <p:cTn id="151" dur="1000" fill="hold"/>
                                        <p:tgtEl>
                                          <p:spTgt spid="34"/>
                                        </p:tgtEl>
                                        <p:attrNameLst>
                                          <p:attrName>ppt_w</p:attrName>
                                        </p:attrNameLst>
                                      </p:cBhvr>
                                      <p:tavLst>
                                        <p:tav tm="0">
                                          <p:val>
                                            <p:fltVal val="0"/>
                                          </p:val>
                                        </p:tav>
                                        <p:tav tm="100000">
                                          <p:val>
                                            <p:strVal val="#ppt_w"/>
                                          </p:val>
                                        </p:tav>
                                      </p:tavLst>
                                    </p:anim>
                                    <p:anim calcmode="lin" valueType="num">
                                      <p:cBhvr>
                                        <p:cTn id="152" dur="1000" fill="hold"/>
                                        <p:tgtEl>
                                          <p:spTgt spid="34"/>
                                        </p:tgtEl>
                                        <p:attrNameLst>
                                          <p:attrName>ppt_h</p:attrName>
                                        </p:attrNameLst>
                                      </p:cBhvr>
                                      <p:tavLst>
                                        <p:tav tm="0">
                                          <p:val>
                                            <p:fltVal val="0"/>
                                          </p:val>
                                        </p:tav>
                                        <p:tav tm="100000">
                                          <p:val>
                                            <p:strVal val="#ppt_h"/>
                                          </p:val>
                                        </p:tav>
                                      </p:tavLst>
                                    </p:anim>
                                    <p:anim calcmode="lin" valueType="num">
                                      <p:cBhvr>
                                        <p:cTn id="153" dur="1000" fill="hold"/>
                                        <p:tgtEl>
                                          <p:spTgt spid="34"/>
                                        </p:tgtEl>
                                        <p:attrNameLst>
                                          <p:attrName>style.rotation</p:attrName>
                                        </p:attrNameLst>
                                      </p:cBhvr>
                                      <p:tavLst>
                                        <p:tav tm="0">
                                          <p:val>
                                            <p:fltVal val="90"/>
                                          </p:val>
                                        </p:tav>
                                        <p:tav tm="100000">
                                          <p:val>
                                            <p:fltVal val="0"/>
                                          </p:val>
                                        </p:tav>
                                      </p:tavLst>
                                    </p:anim>
                                    <p:animEffect transition="in" filter="fade">
                                      <p:cBhvr>
                                        <p:cTn id="154" dur="1000"/>
                                        <p:tgtEl>
                                          <p:spTgt spid="34"/>
                                        </p:tgtEl>
                                      </p:cBhvr>
                                    </p:animEffect>
                                  </p:childTnLst>
                                </p:cTn>
                              </p:par>
                              <p:par>
                                <p:cTn id="155" presetID="31" presetClass="entr" presetSubtype="0" fill="hold" grpId="0" nodeType="withEffect">
                                  <p:stCondLst>
                                    <p:cond delay="0"/>
                                  </p:stCondLst>
                                  <p:childTnLst>
                                    <p:set>
                                      <p:cBhvr>
                                        <p:cTn id="156" dur="1" fill="hold">
                                          <p:stCondLst>
                                            <p:cond delay="0"/>
                                          </p:stCondLst>
                                        </p:cTn>
                                        <p:tgtEl>
                                          <p:spTgt spid="36"/>
                                        </p:tgtEl>
                                        <p:attrNameLst>
                                          <p:attrName>style.visibility</p:attrName>
                                        </p:attrNameLst>
                                      </p:cBhvr>
                                      <p:to>
                                        <p:strVal val="visible"/>
                                      </p:to>
                                    </p:set>
                                    <p:anim calcmode="lin" valueType="num">
                                      <p:cBhvr>
                                        <p:cTn id="157" dur="1000" fill="hold"/>
                                        <p:tgtEl>
                                          <p:spTgt spid="36"/>
                                        </p:tgtEl>
                                        <p:attrNameLst>
                                          <p:attrName>ppt_w</p:attrName>
                                        </p:attrNameLst>
                                      </p:cBhvr>
                                      <p:tavLst>
                                        <p:tav tm="0">
                                          <p:val>
                                            <p:fltVal val="0"/>
                                          </p:val>
                                        </p:tav>
                                        <p:tav tm="100000">
                                          <p:val>
                                            <p:strVal val="#ppt_w"/>
                                          </p:val>
                                        </p:tav>
                                      </p:tavLst>
                                    </p:anim>
                                    <p:anim calcmode="lin" valueType="num">
                                      <p:cBhvr>
                                        <p:cTn id="158" dur="1000" fill="hold"/>
                                        <p:tgtEl>
                                          <p:spTgt spid="36"/>
                                        </p:tgtEl>
                                        <p:attrNameLst>
                                          <p:attrName>ppt_h</p:attrName>
                                        </p:attrNameLst>
                                      </p:cBhvr>
                                      <p:tavLst>
                                        <p:tav tm="0">
                                          <p:val>
                                            <p:fltVal val="0"/>
                                          </p:val>
                                        </p:tav>
                                        <p:tav tm="100000">
                                          <p:val>
                                            <p:strVal val="#ppt_h"/>
                                          </p:val>
                                        </p:tav>
                                      </p:tavLst>
                                    </p:anim>
                                    <p:anim calcmode="lin" valueType="num">
                                      <p:cBhvr>
                                        <p:cTn id="159" dur="1000" fill="hold"/>
                                        <p:tgtEl>
                                          <p:spTgt spid="36"/>
                                        </p:tgtEl>
                                        <p:attrNameLst>
                                          <p:attrName>style.rotation</p:attrName>
                                        </p:attrNameLst>
                                      </p:cBhvr>
                                      <p:tavLst>
                                        <p:tav tm="0">
                                          <p:val>
                                            <p:fltVal val="90"/>
                                          </p:val>
                                        </p:tav>
                                        <p:tav tm="100000">
                                          <p:val>
                                            <p:fltVal val="0"/>
                                          </p:val>
                                        </p:tav>
                                      </p:tavLst>
                                    </p:anim>
                                    <p:animEffect transition="in" filter="fade">
                                      <p:cBhvr>
                                        <p:cTn id="160" dur="1000"/>
                                        <p:tgtEl>
                                          <p:spTgt spid="36"/>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41"/>
                                        </p:tgtEl>
                                        <p:attrNameLst>
                                          <p:attrName>style.visibility</p:attrName>
                                        </p:attrNameLst>
                                      </p:cBhvr>
                                      <p:to>
                                        <p:strVal val="visible"/>
                                      </p:to>
                                    </p:set>
                                    <p:anim calcmode="lin" valueType="num">
                                      <p:cBhvr>
                                        <p:cTn id="163" dur="1000" fill="hold"/>
                                        <p:tgtEl>
                                          <p:spTgt spid="41"/>
                                        </p:tgtEl>
                                        <p:attrNameLst>
                                          <p:attrName>ppt_w</p:attrName>
                                        </p:attrNameLst>
                                      </p:cBhvr>
                                      <p:tavLst>
                                        <p:tav tm="0">
                                          <p:val>
                                            <p:fltVal val="0"/>
                                          </p:val>
                                        </p:tav>
                                        <p:tav tm="100000">
                                          <p:val>
                                            <p:strVal val="#ppt_w"/>
                                          </p:val>
                                        </p:tav>
                                      </p:tavLst>
                                    </p:anim>
                                    <p:anim calcmode="lin" valueType="num">
                                      <p:cBhvr>
                                        <p:cTn id="164" dur="1000" fill="hold"/>
                                        <p:tgtEl>
                                          <p:spTgt spid="41"/>
                                        </p:tgtEl>
                                        <p:attrNameLst>
                                          <p:attrName>ppt_h</p:attrName>
                                        </p:attrNameLst>
                                      </p:cBhvr>
                                      <p:tavLst>
                                        <p:tav tm="0">
                                          <p:val>
                                            <p:fltVal val="0"/>
                                          </p:val>
                                        </p:tav>
                                        <p:tav tm="100000">
                                          <p:val>
                                            <p:strVal val="#ppt_h"/>
                                          </p:val>
                                        </p:tav>
                                      </p:tavLst>
                                    </p:anim>
                                    <p:anim calcmode="lin" valueType="num">
                                      <p:cBhvr>
                                        <p:cTn id="165" dur="1000" fill="hold"/>
                                        <p:tgtEl>
                                          <p:spTgt spid="41"/>
                                        </p:tgtEl>
                                        <p:attrNameLst>
                                          <p:attrName>style.rotation</p:attrName>
                                        </p:attrNameLst>
                                      </p:cBhvr>
                                      <p:tavLst>
                                        <p:tav tm="0">
                                          <p:val>
                                            <p:fltVal val="90"/>
                                          </p:val>
                                        </p:tav>
                                        <p:tav tm="100000">
                                          <p:val>
                                            <p:fltVal val="0"/>
                                          </p:val>
                                        </p:tav>
                                      </p:tavLst>
                                    </p:anim>
                                    <p:animEffect transition="in" filter="fade">
                                      <p:cBhvr>
                                        <p:cTn id="166" dur="1000"/>
                                        <p:tgtEl>
                                          <p:spTgt spid="41"/>
                                        </p:tgtEl>
                                      </p:cBhvr>
                                    </p:animEffect>
                                  </p:childTnLst>
                                </p:cTn>
                              </p:par>
                              <p:par>
                                <p:cTn id="167" presetID="31" presetClass="entr" presetSubtype="0" fill="hold" grpId="0" nodeType="withEffect">
                                  <p:stCondLst>
                                    <p:cond delay="0"/>
                                  </p:stCondLst>
                                  <p:childTnLst>
                                    <p:set>
                                      <p:cBhvr>
                                        <p:cTn id="168" dur="1" fill="hold">
                                          <p:stCondLst>
                                            <p:cond delay="0"/>
                                          </p:stCondLst>
                                        </p:cTn>
                                        <p:tgtEl>
                                          <p:spTgt spid="42"/>
                                        </p:tgtEl>
                                        <p:attrNameLst>
                                          <p:attrName>style.visibility</p:attrName>
                                        </p:attrNameLst>
                                      </p:cBhvr>
                                      <p:to>
                                        <p:strVal val="visible"/>
                                      </p:to>
                                    </p:set>
                                    <p:anim calcmode="lin" valueType="num">
                                      <p:cBhvr>
                                        <p:cTn id="169" dur="1000" fill="hold"/>
                                        <p:tgtEl>
                                          <p:spTgt spid="42"/>
                                        </p:tgtEl>
                                        <p:attrNameLst>
                                          <p:attrName>ppt_w</p:attrName>
                                        </p:attrNameLst>
                                      </p:cBhvr>
                                      <p:tavLst>
                                        <p:tav tm="0">
                                          <p:val>
                                            <p:fltVal val="0"/>
                                          </p:val>
                                        </p:tav>
                                        <p:tav tm="100000">
                                          <p:val>
                                            <p:strVal val="#ppt_w"/>
                                          </p:val>
                                        </p:tav>
                                      </p:tavLst>
                                    </p:anim>
                                    <p:anim calcmode="lin" valueType="num">
                                      <p:cBhvr>
                                        <p:cTn id="170" dur="1000" fill="hold"/>
                                        <p:tgtEl>
                                          <p:spTgt spid="42"/>
                                        </p:tgtEl>
                                        <p:attrNameLst>
                                          <p:attrName>ppt_h</p:attrName>
                                        </p:attrNameLst>
                                      </p:cBhvr>
                                      <p:tavLst>
                                        <p:tav tm="0">
                                          <p:val>
                                            <p:fltVal val="0"/>
                                          </p:val>
                                        </p:tav>
                                        <p:tav tm="100000">
                                          <p:val>
                                            <p:strVal val="#ppt_h"/>
                                          </p:val>
                                        </p:tav>
                                      </p:tavLst>
                                    </p:anim>
                                    <p:anim calcmode="lin" valueType="num">
                                      <p:cBhvr>
                                        <p:cTn id="171" dur="1000" fill="hold"/>
                                        <p:tgtEl>
                                          <p:spTgt spid="42"/>
                                        </p:tgtEl>
                                        <p:attrNameLst>
                                          <p:attrName>style.rotation</p:attrName>
                                        </p:attrNameLst>
                                      </p:cBhvr>
                                      <p:tavLst>
                                        <p:tav tm="0">
                                          <p:val>
                                            <p:fltVal val="90"/>
                                          </p:val>
                                        </p:tav>
                                        <p:tav tm="100000">
                                          <p:val>
                                            <p:fltVal val="0"/>
                                          </p:val>
                                        </p:tav>
                                      </p:tavLst>
                                    </p:anim>
                                    <p:animEffect transition="in" filter="fade">
                                      <p:cBhvr>
                                        <p:cTn id="172" dur="1000"/>
                                        <p:tgtEl>
                                          <p:spTgt spid="42"/>
                                        </p:tgtEl>
                                      </p:cBhvr>
                                    </p:animEffect>
                                  </p:childTnLst>
                                </p:cTn>
                              </p:par>
                              <p:par>
                                <p:cTn id="173" presetID="31" presetClass="entr" presetSubtype="0" fill="hold" grpId="0" nodeType="withEffect">
                                  <p:stCondLst>
                                    <p:cond delay="0"/>
                                  </p:stCondLst>
                                  <p:childTnLst>
                                    <p:set>
                                      <p:cBhvr>
                                        <p:cTn id="174" dur="1" fill="hold">
                                          <p:stCondLst>
                                            <p:cond delay="0"/>
                                          </p:stCondLst>
                                        </p:cTn>
                                        <p:tgtEl>
                                          <p:spTgt spid="44"/>
                                        </p:tgtEl>
                                        <p:attrNameLst>
                                          <p:attrName>style.visibility</p:attrName>
                                        </p:attrNameLst>
                                      </p:cBhvr>
                                      <p:to>
                                        <p:strVal val="visible"/>
                                      </p:to>
                                    </p:set>
                                    <p:anim calcmode="lin" valueType="num">
                                      <p:cBhvr>
                                        <p:cTn id="175" dur="1000" fill="hold"/>
                                        <p:tgtEl>
                                          <p:spTgt spid="44"/>
                                        </p:tgtEl>
                                        <p:attrNameLst>
                                          <p:attrName>ppt_w</p:attrName>
                                        </p:attrNameLst>
                                      </p:cBhvr>
                                      <p:tavLst>
                                        <p:tav tm="0">
                                          <p:val>
                                            <p:fltVal val="0"/>
                                          </p:val>
                                        </p:tav>
                                        <p:tav tm="100000">
                                          <p:val>
                                            <p:strVal val="#ppt_w"/>
                                          </p:val>
                                        </p:tav>
                                      </p:tavLst>
                                    </p:anim>
                                    <p:anim calcmode="lin" valueType="num">
                                      <p:cBhvr>
                                        <p:cTn id="176" dur="1000" fill="hold"/>
                                        <p:tgtEl>
                                          <p:spTgt spid="44"/>
                                        </p:tgtEl>
                                        <p:attrNameLst>
                                          <p:attrName>ppt_h</p:attrName>
                                        </p:attrNameLst>
                                      </p:cBhvr>
                                      <p:tavLst>
                                        <p:tav tm="0">
                                          <p:val>
                                            <p:fltVal val="0"/>
                                          </p:val>
                                        </p:tav>
                                        <p:tav tm="100000">
                                          <p:val>
                                            <p:strVal val="#ppt_h"/>
                                          </p:val>
                                        </p:tav>
                                      </p:tavLst>
                                    </p:anim>
                                    <p:anim calcmode="lin" valueType="num">
                                      <p:cBhvr>
                                        <p:cTn id="177" dur="1000" fill="hold"/>
                                        <p:tgtEl>
                                          <p:spTgt spid="44"/>
                                        </p:tgtEl>
                                        <p:attrNameLst>
                                          <p:attrName>style.rotation</p:attrName>
                                        </p:attrNameLst>
                                      </p:cBhvr>
                                      <p:tavLst>
                                        <p:tav tm="0">
                                          <p:val>
                                            <p:fltVal val="90"/>
                                          </p:val>
                                        </p:tav>
                                        <p:tav tm="100000">
                                          <p:val>
                                            <p:fltVal val="0"/>
                                          </p:val>
                                        </p:tav>
                                      </p:tavLst>
                                    </p:anim>
                                    <p:animEffect transition="in" filter="fade">
                                      <p:cBhvr>
                                        <p:cTn id="178" dur="1000"/>
                                        <p:tgtEl>
                                          <p:spTgt spid="44"/>
                                        </p:tgtEl>
                                      </p:cBhvr>
                                    </p:animEffect>
                                  </p:childTnLst>
                                </p:cTn>
                              </p:par>
                              <p:par>
                                <p:cTn id="179" presetID="31" presetClass="entr" presetSubtype="0" fill="hold" grpId="0" nodeType="withEffect">
                                  <p:stCondLst>
                                    <p:cond delay="0"/>
                                  </p:stCondLst>
                                  <p:childTnLst>
                                    <p:set>
                                      <p:cBhvr>
                                        <p:cTn id="180" dur="1" fill="hold">
                                          <p:stCondLst>
                                            <p:cond delay="0"/>
                                          </p:stCondLst>
                                        </p:cTn>
                                        <p:tgtEl>
                                          <p:spTgt spid="65"/>
                                        </p:tgtEl>
                                        <p:attrNameLst>
                                          <p:attrName>style.visibility</p:attrName>
                                        </p:attrNameLst>
                                      </p:cBhvr>
                                      <p:to>
                                        <p:strVal val="visible"/>
                                      </p:to>
                                    </p:set>
                                    <p:anim calcmode="lin" valueType="num">
                                      <p:cBhvr>
                                        <p:cTn id="181" dur="1000" fill="hold"/>
                                        <p:tgtEl>
                                          <p:spTgt spid="65"/>
                                        </p:tgtEl>
                                        <p:attrNameLst>
                                          <p:attrName>ppt_w</p:attrName>
                                        </p:attrNameLst>
                                      </p:cBhvr>
                                      <p:tavLst>
                                        <p:tav tm="0">
                                          <p:val>
                                            <p:fltVal val="0"/>
                                          </p:val>
                                        </p:tav>
                                        <p:tav tm="100000">
                                          <p:val>
                                            <p:strVal val="#ppt_w"/>
                                          </p:val>
                                        </p:tav>
                                      </p:tavLst>
                                    </p:anim>
                                    <p:anim calcmode="lin" valueType="num">
                                      <p:cBhvr>
                                        <p:cTn id="182" dur="1000" fill="hold"/>
                                        <p:tgtEl>
                                          <p:spTgt spid="65"/>
                                        </p:tgtEl>
                                        <p:attrNameLst>
                                          <p:attrName>ppt_h</p:attrName>
                                        </p:attrNameLst>
                                      </p:cBhvr>
                                      <p:tavLst>
                                        <p:tav tm="0">
                                          <p:val>
                                            <p:fltVal val="0"/>
                                          </p:val>
                                        </p:tav>
                                        <p:tav tm="100000">
                                          <p:val>
                                            <p:strVal val="#ppt_h"/>
                                          </p:val>
                                        </p:tav>
                                      </p:tavLst>
                                    </p:anim>
                                    <p:anim calcmode="lin" valueType="num">
                                      <p:cBhvr>
                                        <p:cTn id="183" dur="1000" fill="hold"/>
                                        <p:tgtEl>
                                          <p:spTgt spid="65"/>
                                        </p:tgtEl>
                                        <p:attrNameLst>
                                          <p:attrName>style.rotation</p:attrName>
                                        </p:attrNameLst>
                                      </p:cBhvr>
                                      <p:tavLst>
                                        <p:tav tm="0">
                                          <p:val>
                                            <p:fltVal val="90"/>
                                          </p:val>
                                        </p:tav>
                                        <p:tav tm="100000">
                                          <p:val>
                                            <p:fltVal val="0"/>
                                          </p:val>
                                        </p:tav>
                                      </p:tavLst>
                                    </p:anim>
                                    <p:animEffect transition="in" filter="fade">
                                      <p:cBhvr>
                                        <p:cTn id="184" dur="1000"/>
                                        <p:tgtEl>
                                          <p:spTgt spid="65"/>
                                        </p:tgtEl>
                                      </p:cBhvr>
                                    </p:animEffect>
                                  </p:childTnLst>
                                </p:cTn>
                              </p:par>
                              <p:par>
                                <p:cTn id="185" presetID="31" presetClass="entr" presetSubtype="0" fill="hold" grpId="0" nodeType="withEffect">
                                  <p:stCondLst>
                                    <p:cond delay="0"/>
                                  </p:stCondLst>
                                  <p:childTnLst>
                                    <p:set>
                                      <p:cBhvr>
                                        <p:cTn id="186" dur="1" fill="hold">
                                          <p:stCondLst>
                                            <p:cond delay="0"/>
                                          </p:stCondLst>
                                        </p:cTn>
                                        <p:tgtEl>
                                          <p:spTgt spid="66"/>
                                        </p:tgtEl>
                                        <p:attrNameLst>
                                          <p:attrName>style.visibility</p:attrName>
                                        </p:attrNameLst>
                                      </p:cBhvr>
                                      <p:to>
                                        <p:strVal val="visible"/>
                                      </p:to>
                                    </p:set>
                                    <p:anim calcmode="lin" valueType="num">
                                      <p:cBhvr>
                                        <p:cTn id="187" dur="1000" fill="hold"/>
                                        <p:tgtEl>
                                          <p:spTgt spid="66"/>
                                        </p:tgtEl>
                                        <p:attrNameLst>
                                          <p:attrName>ppt_w</p:attrName>
                                        </p:attrNameLst>
                                      </p:cBhvr>
                                      <p:tavLst>
                                        <p:tav tm="0">
                                          <p:val>
                                            <p:fltVal val="0"/>
                                          </p:val>
                                        </p:tav>
                                        <p:tav tm="100000">
                                          <p:val>
                                            <p:strVal val="#ppt_w"/>
                                          </p:val>
                                        </p:tav>
                                      </p:tavLst>
                                    </p:anim>
                                    <p:anim calcmode="lin" valueType="num">
                                      <p:cBhvr>
                                        <p:cTn id="188" dur="1000" fill="hold"/>
                                        <p:tgtEl>
                                          <p:spTgt spid="66"/>
                                        </p:tgtEl>
                                        <p:attrNameLst>
                                          <p:attrName>ppt_h</p:attrName>
                                        </p:attrNameLst>
                                      </p:cBhvr>
                                      <p:tavLst>
                                        <p:tav tm="0">
                                          <p:val>
                                            <p:fltVal val="0"/>
                                          </p:val>
                                        </p:tav>
                                        <p:tav tm="100000">
                                          <p:val>
                                            <p:strVal val="#ppt_h"/>
                                          </p:val>
                                        </p:tav>
                                      </p:tavLst>
                                    </p:anim>
                                    <p:anim calcmode="lin" valueType="num">
                                      <p:cBhvr>
                                        <p:cTn id="189" dur="1000" fill="hold"/>
                                        <p:tgtEl>
                                          <p:spTgt spid="66"/>
                                        </p:tgtEl>
                                        <p:attrNameLst>
                                          <p:attrName>style.rotation</p:attrName>
                                        </p:attrNameLst>
                                      </p:cBhvr>
                                      <p:tavLst>
                                        <p:tav tm="0">
                                          <p:val>
                                            <p:fltVal val="90"/>
                                          </p:val>
                                        </p:tav>
                                        <p:tav tm="100000">
                                          <p:val>
                                            <p:fltVal val="0"/>
                                          </p:val>
                                        </p:tav>
                                      </p:tavLst>
                                    </p:anim>
                                    <p:animEffect transition="in" filter="fade">
                                      <p:cBhvr>
                                        <p:cTn id="190" dur="1000"/>
                                        <p:tgtEl>
                                          <p:spTgt spid="66"/>
                                        </p:tgtEl>
                                      </p:cBhvr>
                                    </p:animEffect>
                                  </p:childTnLst>
                                </p:cTn>
                              </p:par>
                              <p:par>
                                <p:cTn id="191" presetID="31" presetClass="entr" presetSubtype="0" fill="hold" nodeType="withEffect">
                                  <p:stCondLst>
                                    <p:cond delay="0"/>
                                  </p:stCondLst>
                                  <p:childTnLst>
                                    <p:set>
                                      <p:cBhvr>
                                        <p:cTn id="192" dur="1" fill="hold">
                                          <p:stCondLst>
                                            <p:cond delay="0"/>
                                          </p:stCondLst>
                                        </p:cTn>
                                        <p:tgtEl>
                                          <p:spTgt spid="67"/>
                                        </p:tgtEl>
                                        <p:attrNameLst>
                                          <p:attrName>style.visibility</p:attrName>
                                        </p:attrNameLst>
                                      </p:cBhvr>
                                      <p:to>
                                        <p:strVal val="visible"/>
                                      </p:to>
                                    </p:set>
                                    <p:anim calcmode="lin" valueType="num">
                                      <p:cBhvr>
                                        <p:cTn id="193" dur="1000" fill="hold"/>
                                        <p:tgtEl>
                                          <p:spTgt spid="67"/>
                                        </p:tgtEl>
                                        <p:attrNameLst>
                                          <p:attrName>ppt_w</p:attrName>
                                        </p:attrNameLst>
                                      </p:cBhvr>
                                      <p:tavLst>
                                        <p:tav tm="0">
                                          <p:val>
                                            <p:fltVal val="0"/>
                                          </p:val>
                                        </p:tav>
                                        <p:tav tm="100000">
                                          <p:val>
                                            <p:strVal val="#ppt_w"/>
                                          </p:val>
                                        </p:tav>
                                      </p:tavLst>
                                    </p:anim>
                                    <p:anim calcmode="lin" valueType="num">
                                      <p:cBhvr>
                                        <p:cTn id="194" dur="1000" fill="hold"/>
                                        <p:tgtEl>
                                          <p:spTgt spid="67"/>
                                        </p:tgtEl>
                                        <p:attrNameLst>
                                          <p:attrName>ppt_h</p:attrName>
                                        </p:attrNameLst>
                                      </p:cBhvr>
                                      <p:tavLst>
                                        <p:tav tm="0">
                                          <p:val>
                                            <p:fltVal val="0"/>
                                          </p:val>
                                        </p:tav>
                                        <p:tav tm="100000">
                                          <p:val>
                                            <p:strVal val="#ppt_h"/>
                                          </p:val>
                                        </p:tav>
                                      </p:tavLst>
                                    </p:anim>
                                    <p:anim calcmode="lin" valueType="num">
                                      <p:cBhvr>
                                        <p:cTn id="195" dur="1000" fill="hold"/>
                                        <p:tgtEl>
                                          <p:spTgt spid="67"/>
                                        </p:tgtEl>
                                        <p:attrNameLst>
                                          <p:attrName>style.rotation</p:attrName>
                                        </p:attrNameLst>
                                      </p:cBhvr>
                                      <p:tavLst>
                                        <p:tav tm="0">
                                          <p:val>
                                            <p:fltVal val="90"/>
                                          </p:val>
                                        </p:tav>
                                        <p:tav tm="100000">
                                          <p:val>
                                            <p:fltVal val="0"/>
                                          </p:val>
                                        </p:tav>
                                      </p:tavLst>
                                    </p:anim>
                                    <p:animEffect transition="in" filter="fade">
                                      <p:cBhvr>
                                        <p:cTn id="196" dur="1000"/>
                                        <p:tgtEl>
                                          <p:spTgt spid="67"/>
                                        </p:tgtEl>
                                      </p:cBhvr>
                                    </p:animEffect>
                                  </p:childTnLst>
                                </p:cTn>
                              </p:par>
                              <p:par>
                                <p:cTn id="197" presetID="31" presetClass="entr" presetSubtype="0" fill="hold" grpId="0" nodeType="withEffect">
                                  <p:stCondLst>
                                    <p:cond delay="0"/>
                                  </p:stCondLst>
                                  <p:childTnLst>
                                    <p:set>
                                      <p:cBhvr>
                                        <p:cTn id="198" dur="1" fill="hold">
                                          <p:stCondLst>
                                            <p:cond delay="0"/>
                                          </p:stCondLst>
                                        </p:cTn>
                                        <p:tgtEl>
                                          <p:spTgt spid="70"/>
                                        </p:tgtEl>
                                        <p:attrNameLst>
                                          <p:attrName>style.visibility</p:attrName>
                                        </p:attrNameLst>
                                      </p:cBhvr>
                                      <p:to>
                                        <p:strVal val="visible"/>
                                      </p:to>
                                    </p:set>
                                    <p:anim calcmode="lin" valueType="num">
                                      <p:cBhvr>
                                        <p:cTn id="199" dur="1000" fill="hold"/>
                                        <p:tgtEl>
                                          <p:spTgt spid="70"/>
                                        </p:tgtEl>
                                        <p:attrNameLst>
                                          <p:attrName>ppt_w</p:attrName>
                                        </p:attrNameLst>
                                      </p:cBhvr>
                                      <p:tavLst>
                                        <p:tav tm="0">
                                          <p:val>
                                            <p:fltVal val="0"/>
                                          </p:val>
                                        </p:tav>
                                        <p:tav tm="100000">
                                          <p:val>
                                            <p:strVal val="#ppt_w"/>
                                          </p:val>
                                        </p:tav>
                                      </p:tavLst>
                                    </p:anim>
                                    <p:anim calcmode="lin" valueType="num">
                                      <p:cBhvr>
                                        <p:cTn id="200" dur="1000" fill="hold"/>
                                        <p:tgtEl>
                                          <p:spTgt spid="70"/>
                                        </p:tgtEl>
                                        <p:attrNameLst>
                                          <p:attrName>ppt_h</p:attrName>
                                        </p:attrNameLst>
                                      </p:cBhvr>
                                      <p:tavLst>
                                        <p:tav tm="0">
                                          <p:val>
                                            <p:fltVal val="0"/>
                                          </p:val>
                                        </p:tav>
                                        <p:tav tm="100000">
                                          <p:val>
                                            <p:strVal val="#ppt_h"/>
                                          </p:val>
                                        </p:tav>
                                      </p:tavLst>
                                    </p:anim>
                                    <p:anim calcmode="lin" valueType="num">
                                      <p:cBhvr>
                                        <p:cTn id="201" dur="1000" fill="hold"/>
                                        <p:tgtEl>
                                          <p:spTgt spid="70"/>
                                        </p:tgtEl>
                                        <p:attrNameLst>
                                          <p:attrName>style.rotation</p:attrName>
                                        </p:attrNameLst>
                                      </p:cBhvr>
                                      <p:tavLst>
                                        <p:tav tm="0">
                                          <p:val>
                                            <p:fltVal val="90"/>
                                          </p:val>
                                        </p:tav>
                                        <p:tav tm="100000">
                                          <p:val>
                                            <p:fltVal val="0"/>
                                          </p:val>
                                        </p:tav>
                                      </p:tavLst>
                                    </p:anim>
                                    <p:animEffect transition="in" filter="fade">
                                      <p:cBhvr>
                                        <p:cTn id="202" dur="1000"/>
                                        <p:tgtEl>
                                          <p:spTgt spid="70"/>
                                        </p:tgtEl>
                                      </p:cBhvr>
                                    </p:animEffect>
                                  </p:childTnLst>
                                </p:cTn>
                              </p:par>
                              <p:par>
                                <p:cTn id="203" presetID="31" presetClass="entr" presetSubtype="0" fill="hold" grpId="0" nodeType="withEffect">
                                  <p:stCondLst>
                                    <p:cond delay="0"/>
                                  </p:stCondLst>
                                  <p:childTnLst>
                                    <p:set>
                                      <p:cBhvr>
                                        <p:cTn id="204" dur="1" fill="hold">
                                          <p:stCondLst>
                                            <p:cond delay="0"/>
                                          </p:stCondLst>
                                        </p:cTn>
                                        <p:tgtEl>
                                          <p:spTgt spid="72"/>
                                        </p:tgtEl>
                                        <p:attrNameLst>
                                          <p:attrName>style.visibility</p:attrName>
                                        </p:attrNameLst>
                                      </p:cBhvr>
                                      <p:to>
                                        <p:strVal val="visible"/>
                                      </p:to>
                                    </p:set>
                                    <p:anim calcmode="lin" valueType="num">
                                      <p:cBhvr>
                                        <p:cTn id="205" dur="1000" fill="hold"/>
                                        <p:tgtEl>
                                          <p:spTgt spid="72"/>
                                        </p:tgtEl>
                                        <p:attrNameLst>
                                          <p:attrName>ppt_w</p:attrName>
                                        </p:attrNameLst>
                                      </p:cBhvr>
                                      <p:tavLst>
                                        <p:tav tm="0">
                                          <p:val>
                                            <p:fltVal val="0"/>
                                          </p:val>
                                        </p:tav>
                                        <p:tav tm="100000">
                                          <p:val>
                                            <p:strVal val="#ppt_w"/>
                                          </p:val>
                                        </p:tav>
                                      </p:tavLst>
                                    </p:anim>
                                    <p:anim calcmode="lin" valueType="num">
                                      <p:cBhvr>
                                        <p:cTn id="206" dur="1000" fill="hold"/>
                                        <p:tgtEl>
                                          <p:spTgt spid="72"/>
                                        </p:tgtEl>
                                        <p:attrNameLst>
                                          <p:attrName>ppt_h</p:attrName>
                                        </p:attrNameLst>
                                      </p:cBhvr>
                                      <p:tavLst>
                                        <p:tav tm="0">
                                          <p:val>
                                            <p:fltVal val="0"/>
                                          </p:val>
                                        </p:tav>
                                        <p:tav tm="100000">
                                          <p:val>
                                            <p:strVal val="#ppt_h"/>
                                          </p:val>
                                        </p:tav>
                                      </p:tavLst>
                                    </p:anim>
                                    <p:anim calcmode="lin" valueType="num">
                                      <p:cBhvr>
                                        <p:cTn id="207" dur="1000" fill="hold"/>
                                        <p:tgtEl>
                                          <p:spTgt spid="72"/>
                                        </p:tgtEl>
                                        <p:attrNameLst>
                                          <p:attrName>style.rotation</p:attrName>
                                        </p:attrNameLst>
                                      </p:cBhvr>
                                      <p:tavLst>
                                        <p:tav tm="0">
                                          <p:val>
                                            <p:fltVal val="90"/>
                                          </p:val>
                                        </p:tav>
                                        <p:tav tm="100000">
                                          <p:val>
                                            <p:fltVal val="0"/>
                                          </p:val>
                                        </p:tav>
                                      </p:tavLst>
                                    </p:anim>
                                    <p:animEffect transition="in" filter="fade">
                                      <p:cBhvr>
                                        <p:cTn id="208"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bldLvl="0" animBg="1"/>
      <p:bldP spid="22" grpId="0" bldLvl="0" animBg="1"/>
      <p:bldP spid="23" grpId="0" bldLvl="0" animBg="1"/>
      <p:bldP spid="24" grpId="0" bldLvl="0" animBg="1"/>
      <p:bldP spid="26" grpId="0" bldLvl="0" animBg="1"/>
      <p:bldP spid="27" grpId="0" bldLvl="0" animBg="1"/>
      <p:bldP spid="29" grpId="0" bldLvl="0" animBg="1"/>
      <p:bldP spid="30" grpId="0" bldLvl="0" animBg="1"/>
      <p:bldP spid="31" grpId="0" bldLvl="0" animBg="1"/>
      <p:bldP spid="32" grpId="0" bldLvl="0" animBg="1"/>
      <p:bldP spid="33" grpId="0" bldLvl="0" animBg="1"/>
      <p:bldP spid="34" grpId="0" bldLvl="0" animBg="1"/>
      <p:bldP spid="36" grpId="0" bldLvl="0" animBg="1"/>
      <p:bldP spid="41" grpId="0" bldLvl="0" animBg="1"/>
      <p:bldP spid="42" grpId="0" bldLvl="0" animBg="1"/>
      <p:bldP spid="44" grpId="0" bldLvl="0" animBg="1"/>
      <p:bldP spid="65" grpId="0" bldLvl="0" animBg="1"/>
      <p:bldP spid="66" grpId="0" bldLvl="0" animBg="1"/>
      <p:bldP spid="70" grpId="0" bldLvl="0" animBg="1"/>
      <p:bldP spid="7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7" name="Овал 61"/>
          <p:cNvSpPr/>
          <p:nvPr/>
        </p:nvSpPr>
        <p:spPr>
          <a:xfrm>
            <a:off x="6737268" y="1557628"/>
            <a:ext cx="447757" cy="447757"/>
          </a:xfrm>
          <a:prstGeom prst="ellipse">
            <a:avLst/>
          </a:prstGeom>
          <a:gradFill>
            <a:gsLst>
              <a:gs pos="0">
                <a:srgbClr val="6D3AAF"/>
              </a:gs>
              <a:gs pos="56000">
                <a:srgbClr val="4785C9"/>
              </a:gs>
              <a:gs pos="100000">
                <a:srgbClr val="6005A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微软雅黑" panose="020B0503020204020204" pitchFamily="34" charset="-122"/>
                <a:ea typeface="微软雅黑" panose="020B0503020204020204" pitchFamily="34" charset="-122"/>
                <a:cs typeface="Roboto Medium" panose="02000000000000000000" charset="0"/>
              </a:rPr>
              <a:t>1</a:t>
            </a:r>
            <a:endParaRPr lang="en-US" sz="2400" dirty="0">
              <a:latin typeface="微软雅黑" panose="020B0503020204020204" pitchFamily="34" charset="-122"/>
              <a:ea typeface="微软雅黑" panose="020B0503020204020204" pitchFamily="34" charset="-122"/>
              <a:cs typeface="Roboto Medium" panose="02000000000000000000" charset="0"/>
            </a:endParaRPr>
          </a:p>
        </p:txBody>
      </p:sp>
      <p:sp>
        <p:nvSpPr>
          <p:cNvPr id="10" name="Овал 64"/>
          <p:cNvSpPr/>
          <p:nvPr/>
        </p:nvSpPr>
        <p:spPr>
          <a:xfrm>
            <a:off x="6737268" y="2967346"/>
            <a:ext cx="447757" cy="447757"/>
          </a:xfrm>
          <a:prstGeom prst="ellipse">
            <a:avLst/>
          </a:prstGeom>
          <a:gradFill>
            <a:gsLst>
              <a:gs pos="0">
                <a:srgbClr val="6D3AAF"/>
              </a:gs>
              <a:gs pos="56000">
                <a:srgbClr val="4785C9"/>
              </a:gs>
              <a:gs pos="100000">
                <a:srgbClr val="6005A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微软雅黑" panose="020B0503020204020204" pitchFamily="34" charset="-122"/>
                <a:ea typeface="微软雅黑" panose="020B0503020204020204" pitchFamily="34" charset="-122"/>
                <a:cs typeface="Roboto Medium" panose="02000000000000000000" charset="0"/>
              </a:rPr>
              <a:t>2</a:t>
            </a:r>
            <a:endParaRPr lang="en-US" sz="2400" dirty="0">
              <a:latin typeface="微软雅黑" panose="020B0503020204020204" pitchFamily="34" charset="-122"/>
              <a:ea typeface="微软雅黑" panose="020B0503020204020204" pitchFamily="34" charset="-122"/>
              <a:cs typeface="Roboto Medium" panose="02000000000000000000" charset="0"/>
            </a:endParaRPr>
          </a:p>
        </p:txBody>
      </p:sp>
      <p:sp>
        <p:nvSpPr>
          <p:cNvPr id="11" name="Овал 57"/>
          <p:cNvSpPr/>
          <p:nvPr/>
        </p:nvSpPr>
        <p:spPr>
          <a:xfrm>
            <a:off x="6737268" y="4377063"/>
            <a:ext cx="447757" cy="447757"/>
          </a:xfrm>
          <a:prstGeom prst="ellipse">
            <a:avLst/>
          </a:prstGeom>
          <a:gradFill>
            <a:gsLst>
              <a:gs pos="0">
                <a:srgbClr val="6D3AAF"/>
              </a:gs>
              <a:gs pos="56000">
                <a:srgbClr val="4785C9"/>
              </a:gs>
              <a:gs pos="100000">
                <a:srgbClr val="6005A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微软雅黑" panose="020B0503020204020204" pitchFamily="34" charset="-122"/>
                <a:ea typeface="微软雅黑" panose="020B0503020204020204" pitchFamily="34" charset="-122"/>
                <a:cs typeface="Roboto Medium" panose="02000000000000000000" charset="0"/>
              </a:rPr>
              <a:t>3</a:t>
            </a:r>
          </a:p>
        </p:txBody>
      </p:sp>
      <p:grpSp>
        <p:nvGrpSpPr>
          <p:cNvPr id="12" name="Группа 24"/>
          <p:cNvGrpSpPr/>
          <p:nvPr/>
        </p:nvGrpSpPr>
        <p:grpSpPr>
          <a:xfrm>
            <a:off x="1570088" y="1629410"/>
            <a:ext cx="4172005" cy="3854431"/>
            <a:chOff x="6792194" y="3378766"/>
            <a:chExt cx="2338350" cy="2160355"/>
          </a:xfrm>
        </p:grpSpPr>
        <p:sp>
          <p:nvSpPr>
            <p:cNvPr id="13" name="Freeform 122"/>
            <p:cNvSpPr/>
            <p:nvPr/>
          </p:nvSpPr>
          <p:spPr bwMode="auto">
            <a:xfrm>
              <a:off x="7078380" y="3378766"/>
              <a:ext cx="1465830" cy="1204076"/>
            </a:xfrm>
            <a:custGeom>
              <a:avLst/>
              <a:gdLst>
                <a:gd name="T0" fmla="*/ 1380 w 1431"/>
                <a:gd name="T1" fmla="*/ 582 h 1172"/>
                <a:gd name="T2" fmla="*/ 1182 w 1431"/>
                <a:gd name="T3" fmla="*/ 167 h 1172"/>
                <a:gd name="T4" fmla="*/ 896 w 1431"/>
                <a:gd name="T5" fmla="*/ 6 h 1172"/>
                <a:gd name="T6" fmla="*/ 722 w 1431"/>
                <a:gd name="T7" fmla="*/ 37 h 1172"/>
                <a:gd name="T8" fmla="*/ 592 w 1431"/>
                <a:gd name="T9" fmla="*/ 129 h 1172"/>
                <a:gd name="T10" fmla="*/ 500 w 1431"/>
                <a:gd name="T11" fmla="*/ 239 h 1172"/>
                <a:gd name="T12" fmla="*/ 356 w 1431"/>
                <a:gd name="T13" fmla="*/ 482 h 1172"/>
                <a:gd name="T14" fmla="*/ 264 w 1431"/>
                <a:gd name="T15" fmla="*/ 643 h 1172"/>
                <a:gd name="T16" fmla="*/ 99 w 1431"/>
                <a:gd name="T17" fmla="*/ 931 h 1172"/>
                <a:gd name="T18" fmla="*/ 0 w 1431"/>
                <a:gd name="T19" fmla="*/ 1102 h 1172"/>
                <a:gd name="T20" fmla="*/ 1 w 1431"/>
                <a:gd name="T21" fmla="*/ 1103 h 1172"/>
                <a:gd name="T22" fmla="*/ 7 w 1431"/>
                <a:gd name="T23" fmla="*/ 1099 h 1172"/>
                <a:gd name="T24" fmla="*/ 420 w 1431"/>
                <a:gd name="T25" fmla="*/ 812 h 1172"/>
                <a:gd name="T26" fmla="*/ 834 w 1431"/>
                <a:gd name="T27" fmla="*/ 705 h 1172"/>
                <a:gd name="T28" fmla="*/ 1293 w 1431"/>
                <a:gd name="T29" fmla="*/ 919 h 1172"/>
                <a:gd name="T30" fmla="*/ 1368 w 1431"/>
                <a:gd name="T31" fmla="*/ 1060 h 1172"/>
                <a:gd name="T32" fmla="*/ 1392 w 1431"/>
                <a:gd name="T33" fmla="*/ 1172 h 1172"/>
                <a:gd name="T34" fmla="*/ 1395 w 1431"/>
                <a:gd name="T35" fmla="*/ 1171 h 1172"/>
                <a:gd name="T36" fmla="*/ 1397 w 1431"/>
                <a:gd name="T37" fmla="*/ 1164 h 1172"/>
                <a:gd name="T38" fmla="*/ 1380 w 1431"/>
                <a:gd name="T39" fmla="*/ 582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1" h="1172">
                  <a:moveTo>
                    <a:pt x="1380" y="582"/>
                  </a:moveTo>
                  <a:cubicBezTo>
                    <a:pt x="1343" y="430"/>
                    <a:pt x="1281" y="289"/>
                    <a:pt x="1182" y="167"/>
                  </a:cubicBezTo>
                  <a:cubicBezTo>
                    <a:pt x="1109" y="75"/>
                    <a:pt x="1016" y="17"/>
                    <a:pt x="896" y="6"/>
                  </a:cubicBezTo>
                  <a:cubicBezTo>
                    <a:pt x="835" y="0"/>
                    <a:pt x="777" y="13"/>
                    <a:pt x="722" y="37"/>
                  </a:cubicBezTo>
                  <a:cubicBezTo>
                    <a:pt x="673" y="59"/>
                    <a:pt x="632" y="93"/>
                    <a:pt x="592" y="129"/>
                  </a:cubicBezTo>
                  <a:cubicBezTo>
                    <a:pt x="557" y="162"/>
                    <a:pt x="527" y="199"/>
                    <a:pt x="500" y="239"/>
                  </a:cubicBezTo>
                  <a:cubicBezTo>
                    <a:pt x="448" y="317"/>
                    <a:pt x="405" y="401"/>
                    <a:pt x="356" y="482"/>
                  </a:cubicBezTo>
                  <a:cubicBezTo>
                    <a:pt x="325" y="535"/>
                    <a:pt x="295" y="589"/>
                    <a:pt x="264" y="643"/>
                  </a:cubicBezTo>
                  <a:cubicBezTo>
                    <a:pt x="209" y="739"/>
                    <a:pt x="154" y="835"/>
                    <a:pt x="99" y="931"/>
                  </a:cubicBezTo>
                  <a:cubicBezTo>
                    <a:pt x="66" y="988"/>
                    <a:pt x="33" y="1045"/>
                    <a:pt x="0" y="1102"/>
                  </a:cubicBezTo>
                  <a:cubicBezTo>
                    <a:pt x="1" y="1102"/>
                    <a:pt x="1" y="1103"/>
                    <a:pt x="1" y="1103"/>
                  </a:cubicBezTo>
                  <a:cubicBezTo>
                    <a:pt x="3" y="1102"/>
                    <a:pt x="5" y="1101"/>
                    <a:pt x="7" y="1099"/>
                  </a:cubicBezTo>
                  <a:cubicBezTo>
                    <a:pt x="128" y="979"/>
                    <a:pt x="266" y="884"/>
                    <a:pt x="420" y="812"/>
                  </a:cubicBezTo>
                  <a:cubicBezTo>
                    <a:pt x="551" y="751"/>
                    <a:pt x="688" y="710"/>
                    <a:pt x="834" y="705"/>
                  </a:cubicBezTo>
                  <a:cubicBezTo>
                    <a:pt x="1023" y="699"/>
                    <a:pt x="1178" y="766"/>
                    <a:pt x="1293" y="919"/>
                  </a:cubicBezTo>
                  <a:cubicBezTo>
                    <a:pt x="1326" y="962"/>
                    <a:pt x="1350" y="1009"/>
                    <a:pt x="1368" y="1060"/>
                  </a:cubicBezTo>
                  <a:cubicBezTo>
                    <a:pt x="1381" y="1096"/>
                    <a:pt x="1389" y="1133"/>
                    <a:pt x="1392" y="1172"/>
                  </a:cubicBezTo>
                  <a:cubicBezTo>
                    <a:pt x="1394" y="1171"/>
                    <a:pt x="1395" y="1171"/>
                    <a:pt x="1395" y="1171"/>
                  </a:cubicBezTo>
                  <a:cubicBezTo>
                    <a:pt x="1396" y="1168"/>
                    <a:pt x="1396" y="1166"/>
                    <a:pt x="1397" y="1164"/>
                  </a:cubicBezTo>
                  <a:cubicBezTo>
                    <a:pt x="1431" y="969"/>
                    <a:pt x="1426" y="775"/>
                    <a:pt x="1380" y="582"/>
                  </a:cubicBezTo>
                  <a:close/>
                </a:path>
              </a:pathLst>
            </a:custGeom>
            <a:gradFill>
              <a:gsLst>
                <a:gs pos="0">
                  <a:srgbClr val="6D3AAF"/>
                </a:gs>
                <a:gs pos="56000">
                  <a:srgbClr val="4785C9"/>
                </a:gs>
                <a:gs pos="100000">
                  <a:srgbClr val="6005A6"/>
                </a:gs>
              </a:gsLst>
              <a:lin ang="5400000" scaled="0"/>
            </a:gradFill>
            <a:ln>
              <a:noFill/>
            </a:ln>
          </p:spPr>
          <p:txBody>
            <a:bodyPr vert="horz" wrap="square" lIns="45715" tIns="22857" rIns="45715" bIns="22857" numCol="1" anchor="t" anchorCtr="0" compatLnSpc="1"/>
            <a:lstStyle/>
            <a:p>
              <a:endParaRPr lang="ru-RU" sz="900"/>
            </a:p>
          </p:txBody>
        </p:sp>
        <p:sp>
          <p:nvSpPr>
            <p:cNvPr id="14" name="Freeform 123"/>
            <p:cNvSpPr/>
            <p:nvPr/>
          </p:nvSpPr>
          <p:spPr bwMode="auto">
            <a:xfrm>
              <a:off x="6792194" y="4230343"/>
              <a:ext cx="1483281" cy="1277366"/>
            </a:xfrm>
            <a:custGeom>
              <a:avLst/>
              <a:gdLst>
                <a:gd name="T0" fmla="*/ 308 w 1449"/>
                <a:gd name="T1" fmla="*/ 307 h 1247"/>
                <a:gd name="T2" fmla="*/ 47 w 1449"/>
                <a:gd name="T3" fmla="*/ 686 h 1247"/>
                <a:gd name="T4" fmla="*/ 51 w 1449"/>
                <a:gd name="T5" fmla="*/ 1015 h 1247"/>
                <a:gd name="T6" fmla="*/ 165 w 1449"/>
                <a:gd name="T7" fmla="*/ 1150 h 1247"/>
                <a:gd name="T8" fmla="*/ 310 w 1449"/>
                <a:gd name="T9" fmla="*/ 1216 h 1247"/>
                <a:gd name="T10" fmla="*/ 450 w 1449"/>
                <a:gd name="T11" fmla="*/ 1241 h 1247"/>
                <a:gd name="T12" fmla="*/ 733 w 1449"/>
                <a:gd name="T13" fmla="*/ 1244 h 1247"/>
                <a:gd name="T14" fmla="*/ 919 w 1449"/>
                <a:gd name="T15" fmla="*/ 1243 h 1247"/>
                <a:gd name="T16" fmla="*/ 1251 w 1449"/>
                <a:gd name="T17" fmla="*/ 1243 h 1247"/>
                <a:gd name="T18" fmla="*/ 1448 w 1449"/>
                <a:gd name="T19" fmla="*/ 1242 h 1247"/>
                <a:gd name="T20" fmla="*/ 1449 w 1449"/>
                <a:gd name="T21" fmla="*/ 1241 h 1247"/>
                <a:gd name="T22" fmla="*/ 1442 w 1449"/>
                <a:gd name="T23" fmla="*/ 1238 h 1247"/>
                <a:gd name="T24" fmla="*/ 987 w 1449"/>
                <a:gd name="T25" fmla="*/ 1023 h 1247"/>
                <a:gd name="T26" fmla="*/ 687 w 1449"/>
                <a:gd name="T27" fmla="*/ 719 h 1247"/>
                <a:gd name="T28" fmla="*/ 644 w 1449"/>
                <a:gd name="T29" fmla="*/ 214 h 1247"/>
                <a:gd name="T30" fmla="*/ 728 w 1449"/>
                <a:gd name="T31" fmla="*/ 79 h 1247"/>
                <a:gd name="T32" fmla="*/ 813 w 1449"/>
                <a:gd name="T33" fmla="*/ 2 h 1247"/>
                <a:gd name="T34" fmla="*/ 810 w 1449"/>
                <a:gd name="T35" fmla="*/ 0 h 1247"/>
                <a:gd name="T36" fmla="*/ 804 w 1449"/>
                <a:gd name="T37" fmla="*/ 2 h 1247"/>
                <a:gd name="T38" fmla="*/ 308 w 1449"/>
                <a:gd name="T39" fmla="*/ 307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9" h="1247">
                  <a:moveTo>
                    <a:pt x="308" y="307"/>
                  </a:moveTo>
                  <a:cubicBezTo>
                    <a:pt x="195" y="415"/>
                    <a:pt x="104" y="539"/>
                    <a:pt x="47" y="686"/>
                  </a:cubicBezTo>
                  <a:cubicBezTo>
                    <a:pt x="5" y="796"/>
                    <a:pt x="0" y="906"/>
                    <a:pt x="51" y="1015"/>
                  </a:cubicBezTo>
                  <a:cubicBezTo>
                    <a:pt x="77" y="1071"/>
                    <a:pt x="117" y="1114"/>
                    <a:pt x="165" y="1150"/>
                  </a:cubicBezTo>
                  <a:cubicBezTo>
                    <a:pt x="208" y="1182"/>
                    <a:pt x="258" y="1200"/>
                    <a:pt x="310" y="1216"/>
                  </a:cubicBezTo>
                  <a:cubicBezTo>
                    <a:pt x="356" y="1230"/>
                    <a:pt x="403" y="1238"/>
                    <a:pt x="450" y="1241"/>
                  </a:cubicBezTo>
                  <a:cubicBezTo>
                    <a:pt x="545" y="1247"/>
                    <a:pt x="639" y="1243"/>
                    <a:pt x="733" y="1244"/>
                  </a:cubicBezTo>
                  <a:cubicBezTo>
                    <a:pt x="795" y="1244"/>
                    <a:pt x="857" y="1243"/>
                    <a:pt x="919" y="1243"/>
                  </a:cubicBezTo>
                  <a:cubicBezTo>
                    <a:pt x="1029" y="1243"/>
                    <a:pt x="1140" y="1243"/>
                    <a:pt x="1251" y="1243"/>
                  </a:cubicBezTo>
                  <a:cubicBezTo>
                    <a:pt x="1317" y="1242"/>
                    <a:pt x="1382" y="1242"/>
                    <a:pt x="1448" y="1242"/>
                  </a:cubicBezTo>
                  <a:cubicBezTo>
                    <a:pt x="1448" y="1242"/>
                    <a:pt x="1448" y="1241"/>
                    <a:pt x="1449" y="1241"/>
                  </a:cubicBezTo>
                  <a:cubicBezTo>
                    <a:pt x="1447" y="1240"/>
                    <a:pt x="1445" y="1239"/>
                    <a:pt x="1442" y="1238"/>
                  </a:cubicBezTo>
                  <a:cubicBezTo>
                    <a:pt x="1278" y="1194"/>
                    <a:pt x="1127" y="1121"/>
                    <a:pt x="987" y="1023"/>
                  </a:cubicBezTo>
                  <a:cubicBezTo>
                    <a:pt x="868" y="941"/>
                    <a:pt x="764" y="842"/>
                    <a:pt x="687" y="719"/>
                  </a:cubicBezTo>
                  <a:cubicBezTo>
                    <a:pt x="588" y="558"/>
                    <a:pt x="568" y="390"/>
                    <a:pt x="644" y="214"/>
                  </a:cubicBezTo>
                  <a:cubicBezTo>
                    <a:pt x="665" y="164"/>
                    <a:pt x="693" y="120"/>
                    <a:pt x="728" y="79"/>
                  </a:cubicBezTo>
                  <a:cubicBezTo>
                    <a:pt x="753" y="50"/>
                    <a:pt x="781" y="24"/>
                    <a:pt x="813" y="2"/>
                  </a:cubicBezTo>
                  <a:cubicBezTo>
                    <a:pt x="811" y="1"/>
                    <a:pt x="811" y="0"/>
                    <a:pt x="810" y="0"/>
                  </a:cubicBezTo>
                  <a:cubicBezTo>
                    <a:pt x="808" y="0"/>
                    <a:pt x="806" y="1"/>
                    <a:pt x="804" y="2"/>
                  </a:cubicBezTo>
                  <a:cubicBezTo>
                    <a:pt x="617" y="69"/>
                    <a:pt x="452" y="171"/>
                    <a:pt x="308" y="307"/>
                  </a:cubicBezTo>
                  <a:close/>
                </a:path>
              </a:pathLst>
            </a:custGeom>
            <a:gradFill>
              <a:gsLst>
                <a:gs pos="0">
                  <a:srgbClr val="6D3AAF"/>
                </a:gs>
                <a:gs pos="56000">
                  <a:srgbClr val="4785C9"/>
                </a:gs>
                <a:gs pos="100000">
                  <a:srgbClr val="6005A6"/>
                </a:gs>
              </a:gsLst>
              <a:lin ang="5400000" scaled="0"/>
            </a:gradFill>
            <a:ln>
              <a:noFill/>
            </a:ln>
          </p:spPr>
          <p:txBody>
            <a:bodyPr vert="horz" wrap="square" lIns="45715" tIns="22857" rIns="45715" bIns="22857" numCol="1" anchor="t" anchorCtr="0" compatLnSpc="1"/>
            <a:lstStyle/>
            <a:p>
              <a:endParaRPr lang="ru-RU" sz="900"/>
            </a:p>
          </p:txBody>
        </p:sp>
        <p:sp>
          <p:nvSpPr>
            <p:cNvPr id="15" name="Freeform 124"/>
            <p:cNvSpPr/>
            <p:nvPr/>
          </p:nvSpPr>
          <p:spPr bwMode="auto">
            <a:xfrm>
              <a:off x="7772905" y="3982549"/>
              <a:ext cx="1357639" cy="1556572"/>
            </a:xfrm>
            <a:custGeom>
              <a:avLst/>
              <a:gdLst>
                <a:gd name="T0" fmla="*/ 518 w 1325"/>
                <a:gd name="T1" fmla="*/ 1455 h 1516"/>
                <a:gd name="T2" fmla="*/ 976 w 1325"/>
                <a:gd name="T3" fmla="*/ 1492 h 1516"/>
                <a:gd name="T4" fmla="*/ 1259 w 1325"/>
                <a:gd name="T5" fmla="*/ 1324 h 1516"/>
                <a:gd name="T6" fmla="*/ 1319 w 1325"/>
                <a:gd name="T7" fmla="*/ 1158 h 1516"/>
                <a:gd name="T8" fmla="*/ 1304 w 1325"/>
                <a:gd name="T9" fmla="*/ 1000 h 1516"/>
                <a:gd name="T10" fmla="*/ 1255 w 1325"/>
                <a:gd name="T11" fmla="*/ 865 h 1516"/>
                <a:gd name="T12" fmla="*/ 1116 w 1325"/>
                <a:gd name="T13" fmla="*/ 619 h 1516"/>
                <a:gd name="T14" fmla="*/ 1023 w 1325"/>
                <a:gd name="T15" fmla="*/ 458 h 1516"/>
                <a:gd name="T16" fmla="*/ 856 w 1325"/>
                <a:gd name="T17" fmla="*/ 171 h 1516"/>
                <a:gd name="T18" fmla="*/ 757 w 1325"/>
                <a:gd name="T19" fmla="*/ 0 h 1516"/>
                <a:gd name="T20" fmla="*/ 756 w 1325"/>
                <a:gd name="T21" fmla="*/ 1 h 1516"/>
                <a:gd name="T22" fmla="*/ 757 w 1325"/>
                <a:gd name="T23" fmla="*/ 7 h 1516"/>
                <a:gd name="T24" fmla="*/ 798 w 1325"/>
                <a:gd name="T25" fmla="*/ 509 h 1516"/>
                <a:gd name="T26" fmla="*/ 684 w 1325"/>
                <a:gd name="T27" fmla="*/ 921 h 1516"/>
                <a:gd name="T28" fmla="*/ 269 w 1325"/>
                <a:gd name="T29" fmla="*/ 1211 h 1516"/>
                <a:gd name="T30" fmla="*/ 110 w 1325"/>
                <a:gd name="T31" fmla="*/ 1206 h 1516"/>
                <a:gd name="T32" fmla="*/ 0 w 1325"/>
                <a:gd name="T33" fmla="*/ 1170 h 1516"/>
                <a:gd name="T34" fmla="*/ 0 w 1325"/>
                <a:gd name="T35" fmla="*/ 1174 h 1516"/>
                <a:gd name="T36" fmla="*/ 5 w 1325"/>
                <a:gd name="T37" fmla="*/ 1178 h 1516"/>
                <a:gd name="T38" fmla="*/ 518 w 1325"/>
                <a:gd name="T39" fmla="*/ 1455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5" h="1516">
                  <a:moveTo>
                    <a:pt x="518" y="1455"/>
                  </a:moveTo>
                  <a:cubicBezTo>
                    <a:pt x="668" y="1499"/>
                    <a:pt x="821" y="1516"/>
                    <a:pt x="976" y="1492"/>
                  </a:cubicBezTo>
                  <a:cubicBezTo>
                    <a:pt x="1092" y="1473"/>
                    <a:pt x="1190" y="1422"/>
                    <a:pt x="1259" y="1324"/>
                  </a:cubicBezTo>
                  <a:cubicBezTo>
                    <a:pt x="1294" y="1274"/>
                    <a:pt x="1312" y="1218"/>
                    <a:pt x="1319" y="1158"/>
                  </a:cubicBezTo>
                  <a:cubicBezTo>
                    <a:pt x="1325" y="1104"/>
                    <a:pt x="1316" y="1052"/>
                    <a:pt x="1304" y="1000"/>
                  </a:cubicBezTo>
                  <a:cubicBezTo>
                    <a:pt x="1293" y="953"/>
                    <a:pt x="1276" y="908"/>
                    <a:pt x="1255" y="865"/>
                  </a:cubicBezTo>
                  <a:cubicBezTo>
                    <a:pt x="1213" y="780"/>
                    <a:pt x="1162" y="701"/>
                    <a:pt x="1116" y="619"/>
                  </a:cubicBezTo>
                  <a:cubicBezTo>
                    <a:pt x="1086" y="565"/>
                    <a:pt x="1054" y="512"/>
                    <a:pt x="1023" y="458"/>
                  </a:cubicBezTo>
                  <a:cubicBezTo>
                    <a:pt x="967" y="362"/>
                    <a:pt x="912" y="267"/>
                    <a:pt x="856" y="171"/>
                  </a:cubicBezTo>
                  <a:cubicBezTo>
                    <a:pt x="823" y="114"/>
                    <a:pt x="790" y="57"/>
                    <a:pt x="757" y="0"/>
                  </a:cubicBezTo>
                  <a:cubicBezTo>
                    <a:pt x="757" y="0"/>
                    <a:pt x="756" y="1"/>
                    <a:pt x="756" y="1"/>
                  </a:cubicBezTo>
                  <a:cubicBezTo>
                    <a:pt x="756" y="3"/>
                    <a:pt x="756" y="5"/>
                    <a:pt x="757" y="7"/>
                  </a:cubicBezTo>
                  <a:cubicBezTo>
                    <a:pt x="800" y="172"/>
                    <a:pt x="813" y="339"/>
                    <a:pt x="798" y="509"/>
                  </a:cubicBezTo>
                  <a:cubicBezTo>
                    <a:pt x="786" y="653"/>
                    <a:pt x="753" y="792"/>
                    <a:pt x="684" y="921"/>
                  </a:cubicBezTo>
                  <a:cubicBezTo>
                    <a:pt x="595" y="1087"/>
                    <a:pt x="459" y="1188"/>
                    <a:pt x="269" y="1211"/>
                  </a:cubicBezTo>
                  <a:cubicBezTo>
                    <a:pt x="215" y="1218"/>
                    <a:pt x="163" y="1215"/>
                    <a:pt x="110" y="1206"/>
                  </a:cubicBezTo>
                  <a:cubicBezTo>
                    <a:pt x="72" y="1199"/>
                    <a:pt x="36" y="1187"/>
                    <a:pt x="0" y="1170"/>
                  </a:cubicBezTo>
                  <a:cubicBezTo>
                    <a:pt x="0" y="1172"/>
                    <a:pt x="0" y="1174"/>
                    <a:pt x="0" y="1174"/>
                  </a:cubicBezTo>
                  <a:cubicBezTo>
                    <a:pt x="2" y="1176"/>
                    <a:pt x="4" y="1177"/>
                    <a:pt x="5" y="1178"/>
                  </a:cubicBezTo>
                  <a:cubicBezTo>
                    <a:pt x="157" y="1306"/>
                    <a:pt x="328" y="1398"/>
                    <a:pt x="518" y="1455"/>
                  </a:cubicBezTo>
                  <a:close/>
                </a:path>
              </a:pathLst>
            </a:custGeom>
            <a:gradFill>
              <a:gsLst>
                <a:gs pos="0">
                  <a:srgbClr val="6D3AAF"/>
                </a:gs>
                <a:gs pos="56000">
                  <a:srgbClr val="4785C9"/>
                </a:gs>
                <a:gs pos="100000">
                  <a:srgbClr val="6005A6"/>
                </a:gs>
              </a:gsLst>
              <a:lin ang="5400000" scaled="0"/>
            </a:gradFill>
            <a:ln>
              <a:noFill/>
            </a:ln>
          </p:spPr>
          <p:txBody>
            <a:bodyPr vert="horz" wrap="square" lIns="45715" tIns="22857" rIns="45715" bIns="22857" numCol="1" anchor="t" anchorCtr="0" compatLnSpc="1"/>
            <a:lstStyle/>
            <a:p>
              <a:endParaRPr lang="ru-RU" sz="900"/>
            </a:p>
          </p:txBody>
        </p:sp>
      </p:grpSp>
      <p:sp>
        <p:nvSpPr>
          <p:cNvPr id="16" name="Текст 12"/>
          <p:cNvSpPr txBox="1"/>
          <p:nvPr/>
        </p:nvSpPr>
        <p:spPr>
          <a:xfrm>
            <a:off x="4401030" y="4468381"/>
            <a:ext cx="1251214" cy="943661"/>
          </a:xfrm>
          <a:prstGeom prst="rect">
            <a:avLst/>
          </a:prstGeom>
        </p:spPr>
        <p:txBody>
          <a:bodyPr/>
          <a:lstStyle>
            <a:lvl1pPr marL="0" indent="0" algn="l" defTabSz="2438400" rtl="0" eaLnBrk="1" latinLnBrk="0" hangingPunct="1">
              <a:lnSpc>
                <a:spcPct val="150000"/>
              </a:lnSpc>
              <a:spcBef>
                <a:spcPct val="20000"/>
              </a:spcBef>
              <a:buFont typeface="Arial" panose="020B06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gn="ctr"/>
            <a:r>
              <a:rPr lang="en-US" altLang="zh-CN" sz="1400" dirty="0">
                <a:solidFill>
                  <a:schemeClr val="bg1"/>
                </a:solidFill>
                <a:latin typeface="Arial" panose="020B0604020202020204" pitchFamily="34" charset="0"/>
                <a:cs typeface="Arial" panose="020B0604020202020204" pitchFamily="34" charset="0"/>
              </a:rPr>
              <a:t>MODEL TRAINING</a:t>
            </a:r>
          </a:p>
        </p:txBody>
      </p:sp>
      <p:sp>
        <p:nvSpPr>
          <p:cNvPr id="17" name="Текст 12"/>
          <p:cNvSpPr txBox="1"/>
          <p:nvPr/>
        </p:nvSpPr>
        <p:spPr>
          <a:xfrm>
            <a:off x="2839448" y="2130947"/>
            <a:ext cx="1642906" cy="943661"/>
          </a:xfrm>
          <a:prstGeom prst="rect">
            <a:avLst/>
          </a:prstGeom>
        </p:spPr>
        <p:txBody>
          <a:bodyPr/>
          <a:lstStyle>
            <a:lvl1pPr marL="0" indent="0" algn="l" defTabSz="2438400" rtl="0" eaLnBrk="1" latinLnBrk="0" hangingPunct="1">
              <a:lnSpc>
                <a:spcPct val="150000"/>
              </a:lnSpc>
              <a:spcBef>
                <a:spcPct val="20000"/>
              </a:spcBef>
              <a:buFont typeface="Arial" panose="020B06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gn="ctr"/>
            <a:r>
              <a:rPr lang="en-US" altLang="zh-CN" sz="1400" dirty="0">
                <a:solidFill>
                  <a:schemeClr val="bg1"/>
                </a:solidFill>
                <a:latin typeface="Arial" panose="020B0604020202020204" pitchFamily="34" charset="0"/>
                <a:cs typeface="Arial" panose="020B0604020202020204" pitchFamily="34" charset="0"/>
              </a:rPr>
              <a:t>DATA PREPARATION </a:t>
            </a:r>
          </a:p>
        </p:txBody>
      </p:sp>
      <p:sp>
        <p:nvSpPr>
          <p:cNvPr id="18" name="Текст 12"/>
          <p:cNvSpPr txBox="1"/>
          <p:nvPr/>
        </p:nvSpPr>
        <p:spPr>
          <a:xfrm>
            <a:off x="1794254" y="4468380"/>
            <a:ext cx="1329719" cy="943661"/>
          </a:xfrm>
          <a:prstGeom prst="rect">
            <a:avLst/>
          </a:prstGeom>
        </p:spPr>
        <p:txBody>
          <a:bodyPr/>
          <a:lstStyle>
            <a:lvl1pPr marL="0" indent="0" algn="l" defTabSz="2438400" rtl="0" eaLnBrk="1" latinLnBrk="0" hangingPunct="1">
              <a:lnSpc>
                <a:spcPct val="150000"/>
              </a:lnSpc>
              <a:spcBef>
                <a:spcPct val="20000"/>
              </a:spcBef>
              <a:buFont typeface="Arial" panose="020B06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gn="ctr"/>
            <a:r>
              <a:rPr lang="en-US" altLang="zh-CN" sz="1400" dirty="0">
                <a:solidFill>
                  <a:schemeClr val="bg1"/>
                </a:solidFill>
                <a:latin typeface="Arial" panose="020B0604020202020204" pitchFamily="34" charset="0"/>
                <a:cs typeface="Arial" panose="020B0604020202020204" pitchFamily="34" charset="0"/>
              </a:rPr>
              <a:t>MODEL EVALUATION</a:t>
            </a:r>
          </a:p>
        </p:txBody>
      </p:sp>
      <p:sp>
        <p:nvSpPr>
          <p:cNvPr id="19" name="文本框 18"/>
          <p:cNvSpPr txBox="1"/>
          <p:nvPr/>
        </p:nvSpPr>
        <p:spPr>
          <a:xfrm>
            <a:off x="6737268" y="2324018"/>
            <a:ext cx="4725862" cy="302070"/>
          </a:xfrm>
          <a:prstGeom prst="rect">
            <a:avLst/>
          </a:prstGeom>
          <a:noFill/>
        </p:spPr>
        <p:txBody>
          <a:bodyPr wrap="square" rtlCol="0">
            <a:spAutoFit/>
          </a:bodyPr>
          <a:lstStyle/>
          <a:p>
            <a:pPr algn="just">
              <a:lnSpc>
                <a:spcPct val="125000"/>
              </a:lnSpc>
            </a:pPr>
            <a:r>
              <a:rPr lang="en-IN" altLang="zh-CN" sz="1200" dirty="0">
                <a:solidFill>
                  <a:schemeClr val="bg1"/>
                </a:solidFill>
                <a:latin typeface="微软雅黑" panose="020B0503020204020204" pitchFamily="34" charset="-122"/>
                <a:ea typeface="微软雅黑" panose="020B0503020204020204" pitchFamily="34" charset="-122"/>
              </a:rPr>
              <a:t>Collection and preparation of good quality data for Training.</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737269" y="2025805"/>
            <a:ext cx="2615284" cy="338554"/>
          </a:xfrm>
          <a:prstGeom prst="rect">
            <a:avLst/>
          </a:prstGeom>
          <a:noFill/>
        </p:spPr>
        <p:txBody>
          <a:bodyPr wrap="square" rtlCol="0">
            <a:spAutoFit/>
          </a:bodyPr>
          <a:lstStyle/>
          <a:p>
            <a:r>
              <a:rPr lang="en-IN" altLang="zh-CN" sz="1600" b="1" dirty="0">
                <a:solidFill>
                  <a:schemeClr val="bg1"/>
                </a:solidFill>
                <a:latin typeface="微软雅黑" panose="020B0503020204020204" pitchFamily="34" charset="-122"/>
                <a:ea typeface="微软雅黑" panose="020B0503020204020204" pitchFamily="34" charset="-122"/>
              </a:rPr>
              <a:t>Data Preparation</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737268" y="3777369"/>
            <a:ext cx="4725862" cy="302070"/>
          </a:xfrm>
          <a:prstGeom prst="rect">
            <a:avLst/>
          </a:prstGeom>
          <a:noFill/>
        </p:spPr>
        <p:txBody>
          <a:bodyPr wrap="square" rtlCol="0">
            <a:spAutoFit/>
          </a:bodyPr>
          <a:lstStyle/>
          <a:p>
            <a:pPr algn="just">
              <a:lnSpc>
                <a:spcPct val="125000"/>
              </a:lnSpc>
            </a:pPr>
            <a:r>
              <a:rPr lang="en-IN" altLang="zh-CN" sz="1200" dirty="0">
                <a:solidFill>
                  <a:schemeClr val="bg1"/>
                </a:solidFill>
                <a:latin typeface="微软雅黑" panose="020B0503020204020204" pitchFamily="34" charset="-122"/>
                <a:ea typeface="微软雅黑" panose="020B0503020204020204" pitchFamily="34" charset="-122"/>
              </a:rPr>
              <a:t>Training the model using the collected data.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737269" y="3479156"/>
            <a:ext cx="2615284" cy="338554"/>
          </a:xfrm>
          <a:prstGeom prst="rect">
            <a:avLst/>
          </a:prstGeom>
          <a:noFill/>
        </p:spPr>
        <p:txBody>
          <a:bodyPr wrap="square" rtlCol="0">
            <a:spAutoFit/>
          </a:bodyPr>
          <a:lstStyle/>
          <a:p>
            <a:r>
              <a:rPr lang="en-IN" altLang="zh-CN" sz="1600" b="1" dirty="0">
                <a:solidFill>
                  <a:schemeClr val="bg1"/>
                </a:solidFill>
                <a:latin typeface="微软雅黑" panose="020B0503020204020204" pitchFamily="34" charset="-122"/>
                <a:ea typeface="微软雅黑" panose="020B0503020204020204" pitchFamily="34" charset="-122"/>
              </a:rPr>
              <a:t>Model Training</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737268" y="5145591"/>
            <a:ext cx="4725862" cy="302070"/>
          </a:xfrm>
          <a:prstGeom prst="rect">
            <a:avLst/>
          </a:prstGeom>
          <a:noFill/>
        </p:spPr>
        <p:txBody>
          <a:bodyPr wrap="square" rtlCol="0">
            <a:spAutoFit/>
          </a:bodyPr>
          <a:lstStyle/>
          <a:p>
            <a:pPr algn="just">
              <a:lnSpc>
                <a:spcPct val="125000"/>
              </a:lnSpc>
            </a:pPr>
            <a:r>
              <a:rPr lang="en-IN" altLang="zh-CN" sz="1200" dirty="0">
                <a:solidFill>
                  <a:schemeClr val="bg1"/>
                </a:solidFill>
                <a:latin typeface="微软雅黑" panose="020B0503020204020204" pitchFamily="34" charset="-122"/>
                <a:ea typeface="微软雅黑" panose="020B0503020204020204" pitchFamily="34" charset="-122"/>
              </a:rPr>
              <a:t>Evaluation of our trained model for performance analysis.</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737269" y="4847378"/>
            <a:ext cx="2422254" cy="338554"/>
          </a:xfrm>
          <a:prstGeom prst="rect">
            <a:avLst/>
          </a:prstGeom>
          <a:noFill/>
        </p:spPr>
        <p:txBody>
          <a:bodyPr wrap="square" rtlCol="0">
            <a:spAutoFit/>
          </a:bodyPr>
          <a:lstStyle/>
          <a:p>
            <a:r>
              <a:rPr lang="en-IN" altLang="zh-CN" sz="1600" b="1" dirty="0">
                <a:solidFill>
                  <a:schemeClr val="bg1"/>
                </a:solidFill>
                <a:latin typeface="微软雅黑" panose="020B0503020204020204" pitchFamily="34" charset="-122"/>
                <a:ea typeface="微软雅黑" panose="020B0503020204020204" pitchFamily="34" charset="-122"/>
              </a:rPr>
              <a:t>Model Evaluation</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9" name="Graphic 8">
            <a:extLst>
              <a:ext uri="{FF2B5EF4-FFF2-40B4-BE49-F238E27FC236}">
                <a16:creationId xmlns:a16="http://schemas.microsoft.com/office/drawing/2014/main" id="{F982DA2C-EABD-BB4F-90F0-8C783FE6C66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12840" y="3043173"/>
            <a:ext cx="1696121" cy="1696121"/>
          </a:xfrm>
          <a:prstGeom prst="rect">
            <a:avLst/>
          </a:prstGeom>
        </p:spPr>
      </p:pic>
      <p:sp>
        <p:nvSpPr>
          <p:cNvPr id="23" name="TextBox 7">
            <a:extLst>
              <a:ext uri="{FF2B5EF4-FFF2-40B4-BE49-F238E27FC236}">
                <a16:creationId xmlns:a16="http://schemas.microsoft.com/office/drawing/2014/main" id="{455DDA6D-2FC7-0128-85F7-B830A57B1F60}"/>
              </a:ext>
            </a:extLst>
          </p:cNvPr>
          <p:cNvSpPr txBox="1"/>
          <p:nvPr/>
        </p:nvSpPr>
        <p:spPr>
          <a:xfrm>
            <a:off x="1794254" y="543503"/>
            <a:ext cx="6921118" cy="460375"/>
          </a:xfrm>
          <a:prstGeom prst="rect">
            <a:avLst/>
          </a:prstGeom>
          <a:noFill/>
        </p:spPr>
        <p:txBody>
          <a:bodyPr wrap="square" rtlCol="0">
            <a:spAutoFit/>
          </a:bodyPr>
          <a:lstStyle/>
          <a:p>
            <a:pPr algn="dist"/>
            <a:r>
              <a:rPr lang="en-IN" altLang="zh-CN" sz="2400" dirty="0">
                <a:solidFill>
                  <a:schemeClr val="bg1"/>
                </a:solidFill>
                <a:latin typeface="微软雅黑" panose="020B0503020204020204" pitchFamily="34" charset="-122"/>
                <a:ea typeface="微软雅黑" panose="020B0503020204020204" pitchFamily="34" charset="-122"/>
                <a:sym typeface="+mn-ea"/>
              </a:rPr>
              <a:t>SYSTEM MODULES</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138062783"/>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1000" fill="hold"/>
                                        <p:tgtEl>
                                          <p:spTgt spid="16"/>
                                        </p:tgtEl>
                                        <p:attrNameLst>
                                          <p:attrName>ppt_w</p:attrName>
                                        </p:attrNameLst>
                                      </p:cBhvr>
                                      <p:tavLst>
                                        <p:tav tm="0">
                                          <p:val>
                                            <p:strVal val="#ppt_w*0.70"/>
                                          </p:val>
                                        </p:tav>
                                        <p:tav tm="100000">
                                          <p:val>
                                            <p:strVal val="#ppt_w"/>
                                          </p:val>
                                        </p:tav>
                                      </p:tavLst>
                                    </p:anim>
                                    <p:anim calcmode="lin" valueType="num">
                                      <p:cBhvr>
                                        <p:cTn id="13" dur="1000" fill="hold"/>
                                        <p:tgtEl>
                                          <p:spTgt spid="16"/>
                                        </p:tgtEl>
                                        <p:attrNameLst>
                                          <p:attrName>ppt_h</p:attrName>
                                        </p:attrNameLst>
                                      </p:cBhvr>
                                      <p:tavLst>
                                        <p:tav tm="0">
                                          <p:val>
                                            <p:strVal val="#ppt_h"/>
                                          </p:val>
                                        </p:tav>
                                        <p:tav tm="100000">
                                          <p:val>
                                            <p:strVal val="#ppt_h"/>
                                          </p:val>
                                        </p:tav>
                                      </p:tavLst>
                                    </p:anim>
                                    <p:animEffect transition="in" filter="fade">
                                      <p:cBhvr>
                                        <p:cTn id="14" dur="1000"/>
                                        <p:tgtEl>
                                          <p:spTgt spid="1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000" fill="hold"/>
                                        <p:tgtEl>
                                          <p:spTgt spid="17"/>
                                        </p:tgtEl>
                                        <p:attrNameLst>
                                          <p:attrName>ppt_w</p:attrName>
                                        </p:attrNameLst>
                                      </p:cBhvr>
                                      <p:tavLst>
                                        <p:tav tm="0">
                                          <p:val>
                                            <p:strVal val="#ppt_w*0.70"/>
                                          </p:val>
                                        </p:tav>
                                        <p:tav tm="100000">
                                          <p:val>
                                            <p:strVal val="#ppt_w"/>
                                          </p:val>
                                        </p:tav>
                                      </p:tavLst>
                                    </p:anim>
                                    <p:anim calcmode="lin" valueType="num">
                                      <p:cBhvr>
                                        <p:cTn id="18" dur="1000" fill="hold"/>
                                        <p:tgtEl>
                                          <p:spTgt spid="17"/>
                                        </p:tgtEl>
                                        <p:attrNameLst>
                                          <p:attrName>ppt_h</p:attrName>
                                        </p:attrNameLst>
                                      </p:cBhvr>
                                      <p:tavLst>
                                        <p:tav tm="0">
                                          <p:val>
                                            <p:strVal val="#ppt_h"/>
                                          </p:val>
                                        </p:tav>
                                        <p:tav tm="100000">
                                          <p:val>
                                            <p:strVal val="#ppt_h"/>
                                          </p:val>
                                        </p:tav>
                                      </p:tavLst>
                                    </p:anim>
                                    <p:animEffect transition="in" filter="fade">
                                      <p:cBhvr>
                                        <p:cTn id="19" dur="1000"/>
                                        <p:tgtEl>
                                          <p:spTgt spid="17"/>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anim calcmode="lin" valueType="num">
                                      <p:cBhvr>
                                        <p:cTn id="54" dur="1000" fill="hold"/>
                                        <p:tgtEl>
                                          <p:spTgt spid="21"/>
                                        </p:tgtEl>
                                        <p:attrNameLst>
                                          <p:attrName>ppt_x</p:attrName>
                                        </p:attrNameLst>
                                      </p:cBhvr>
                                      <p:tavLst>
                                        <p:tav tm="0">
                                          <p:val>
                                            <p:strVal val="#ppt_x"/>
                                          </p:val>
                                        </p:tav>
                                        <p:tav tm="100000">
                                          <p:val>
                                            <p:strVal val="#ppt_x"/>
                                          </p:val>
                                        </p:tav>
                                      </p:tavLst>
                                    </p:anim>
                                    <p:anim calcmode="lin" valueType="num">
                                      <p:cBhvr>
                                        <p:cTn id="55" dur="1000" fill="hold"/>
                                        <p:tgtEl>
                                          <p:spTgt spid="21"/>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1000"/>
                                        <p:tgtEl>
                                          <p:spTgt spid="22"/>
                                        </p:tgtEl>
                                      </p:cBhvr>
                                    </p:animEffect>
                                    <p:anim calcmode="lin" valueType="num">
                                      <p:cBhvr>
                                        <p:cTn id="59" dur="1000" fill="hold"/>
                                        <p:tgtEl>
                                          <p:spTgt spid="22"/>
                                        </p:tgtEl>
                                        <p:attrNameLst>
                                          <p:attrName>ppt_x</p:attrName>
                                        </p:attrNameLst>
                                      </p:cBhvr>
                                      <p:tavLst>
                                        <p:tav tm="0">
                                          <p:val>
                                            <p:strVal val="#ppt_x"/>
                                          </p:val>
                                        </p:tav>
                                        <p:tav tm="100000">
                                          <p:val>
                                            <p:strVal val="#ppt_x"/>
                                          </p:val>
                                        </p:tav>
                                      </p:tavLst>
                                    </p:anim>
                                    <p:anim calcmode="lin" valueType="num">
                                      <p:cBhvr>
                                        <p:cTn id="60" dur="1000" fill="hold"/>
                                        <p:tgtEl>
                                          <p:spTgt spid="2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1000"/>
                                        <p:tgtEl>
                                          <p:spTgt spid="5"/>
                                        </p:tgtEl>
                                      </p:cBhvr>
                                    </p:animEffect>
                                    <p:anim calcmode="lin" valueType="num">
                                      <p:cBhvr>
                                        <p:cTn id="64" dur="1000" fill="hold"/>
                                        <p:tgtEl>
                                          <p:spTgt spid="5"/>
                                        </p:tgtEl>
                                        <p:attrNameLst>
                                          <p:attrName>ppt_x</p:attrName>
                                        </p:attrNameLst>
                                      </p:cBhvr>
                                      <p:tavLst>
                                        <p:tav tm="0">
                                          <p:val>
                                            <p:strVal val="#ppt_x"/>
                                          </p:val>
                                        </p:tav>
                                        <p:tav tm="100000">
                                          <p:val>
                                            <p:strVal val="#ppt_x"/>
                                          </p:val>
                                        </p:tav>
                                      </p:tavLst>
                                    </p:anim>
                                    <p:anim calcmode="lin" valueType="num">
                                      <p:cBhvr>
                                        <p:cTn id="65" dur="1000" fill="hold"/>
                                        <p:tgtEl>
                                          <p:spTgt spid="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1000"/>
                                        <p:tgtEl>
                                          <p:spTgt spid="6"/>
                                        </p:tgtEl>
                                      </p:cBhvr>
                                    </p:animEffect>
                                    <p:anim calcmode="lin" valueType="num">
                                      <p:cBhvr>
                                        <p:cTn id="69" dur="1000" fill="hold"/>
                                        <p:tgtEl>
                                          <p:spTgt spid="6"/>
                                        </p:tgtEl>
                                        <p:attrNameLst>
                                          <p:attrName>ppt_x</p:attrName>
                                        </p:attrNameLst>
                                      </p:cBhvr>
                                      <p:tavLst>
                                        <p:tav tm="0">
                                          <p:val>
                                            <p:strVal val="#ppt_x"/>
                                          </p:val>
                                        </p:tav>
                                        <p:tav tm="100000">
                                          <p:val>
                                            <p:strVal val="#ppt_x"/>
                                          </p:val>
                                        </p:tav>
                                      </p:tavLst>
                                    </p:anim>
                                    <p:anim calcmode="lin" valueType="num">
                                      <p:cBhvr>
                                        <p:cTn id="7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bldLvl="0" animBg="1"/>
      <p:bldP spid="11" grpId="0" bldLvl="0" animBg="1"/>
      <p:bldP spid="16" grpId="0"/>
      <p:bldP spid="17" grpId="0"/>
      <p:bldP spid="18" grpId="0"/>
      <p:bldP spid="19" grpId="0"/>
      <p:bldP spid="20" grpId="0"/>
      <p:bldP spid="21" grpId="0"/>
      <p:bldP spid="22"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en-IN" altLang="zh-CN" sz="2400" dirty="0">
                <a:solidFill>
                  <a:schemeClr val="bg1"/>
                </a:solidFill>
                <a:latin typeface="微软雅黑" panose="020B0503020204020204" pitchFamily="34" charset="-122"/>
                <a:ea typeface="微软雅黑" panose="020B0503020204020204" pitchFamily="34" charset="-122"/>
                <a:sym typeface="+mn-ea"/>
              </a:rPr>
              <a:t>KEY FEATURES OF SYSTEM</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8" name="Freeform 202"/>
          <p:cNvSpPr>
            <a:spLocks noEditPoints="1"/>
          </p:cNvSpPr>
          <p:nvPr/>
        </p:nvSpPr>
        <p:spPr bwMode="auto">
          <a:xfrm>
            <a:off x="4309304" y="2036536"/>
            <a:ext cx="3716267" cy="3716267"/>
          </a:xfrm>
          <a:custGeom>
            <a:avLst/>
            <a:gdLst>
              <a:gd name="T0" fmla="*/ 672 w 1344"/>
              <a:gd name="T1" fmla="*/ 1344 h 1344"/>
              <a:gd name="T2" fmla="*/ 0 w 1344"/>
              <a:gd name="T3" fmla="*/ 672 h 1344"/>
              <a:gd name="T4" fmla="*/ 672 w 1344"/>
              <a:gd name="T5" fmla="*/ 0 h 1344"/>
              <a:gd name="T6" fmla="*/ 1344 w 1344"/>
              <a:gd name="T7" fmla="*/ 672 h 1344"/>
              <a:gd name="T8" fmla="*/ 672 w 1344"/>
              <a:gd name="T9" fmla="*/ 1344 h 1344"/>
              <a:gd name="T10" fmla="*/ 672 w 1344"/>
              <a:gd name="T11" fmla="*/ 40 h 1344"/>
              <a:gd name="T12" fmla="*/ 40 w 1344"/>
              <a:gd name="T13" fmla="*/ 672 h 1344"/>
              <a:gd name="T14" fmla="*/ 672 w 1344"/>
              <a:gd name="T15" fmla="*/ 1304 h 1344"/>
              <a:gd name="T16" fmla="*/ 1304 w 1344"/>
              <a:gd name="T17" fmla="*/ 672 h 1344"/>
              <a:gd name="T18" fmla="*/ 672 w 1344"/>
              <a:gd name="T19" fmla="*/ 40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4" h="1344">
                <a:moveTo>
                  <a:pt x="672" y="1344"/>
                </a:moveTo>
                <a:cubicBezTo>
                  <a:pt x="301" y="1344"/>
                  <a:pt x="0" y="1042"/>
                  <a:pt x="0" y="672"/>
                </a:cubicBezTo>
                <a:cubicBezTo>
                  <a:pt x="0" y="301"/>
                  <a:pt x="301" y="0"/>
                  <a:pt x="672" y="0"/>
                </a:cubicBezTo>
                <a:cubicBezTo>
                  <a:pt x="1043" y="0"/>
                  <a:pt x="1344" y="301"/>
                  <a:pt x="1344" y="672"/>
                </a:cubicBezTo>
                <a:cubicBezTo>
                  <a:pt x="1344" y="1042"/>
                  <a:pt x="1043" y="1344"/>
                  <a:pt x="672" y="1344"/>
                </a:cubicBezTo>
                <a:close/>
                <a:moveTo>
                  <a:pt x="672" y="40"/>
                </a:moveTo>
                <a:cubicBezTo>
                  <a:pt x="324" y="40"/>
                  <a:pt x="40" y="323"/>
                  <a:pt x="40" y="672"/>
                </a:cubicBezTo>
                <a:cubicBezTo>
                  <a:pt x="40" y="1020"/>
                  <a:pt x="324" y="1304"/>
                  <a:pt x="672" y="1304"/>
                </a:cubicBezTo>
                <a:cubicBezTo>
                  <a:pt x="1020" y="1304"/>
                  <a:pt x="1304" y="1020"/>
                  <a:pt x="1304" y="672"/>
                </a:cubicBezTo>
                <a:cubicBezTo>
                  <a:pt x="1304" y="323"/>
                  <a:pt x="1020" y="40"/>
                  <a:pt x="672" y="40"/>
                </a:cubicBezTo>
                <a:close/>
              </a:path>
            </a:pathLst>
          </a:custGeom>
          <a:solidFill>
            <a:schemeClr val="bg1">
              <a:alpha val="68000"/>
            </a:schemeClr>
          </a:solidFill>
          <a:ln>
            <a:noFill/>
          </a:ln>
        </p:spPr>
        <p:txBody>
          <a:bodyPr vert="horz" wrap="square" lIns="91440" tIns="45720" rIns="91440" bIns="45720" numCol="1" anchor="t" anchorCtr="0" compatLnSpc="1"/>
          <a:lstStyle/>
          <a:p>
            <a:endParaRPr lang="en-US" dirty="0"/>
          </a:p>
        </p:txBody>
      </p:sp>
      <p:sp>
        <p:nvSpPr>
          <p:cNvPr id="9" name="Freeform 203"/>
          <p:cNvSpPr>
            <a:spLocks noEditPoints="1"/>
          </p:cNvSpPr>
          <p:nvPr/>
        </p:nvSpPr>
        <p:spPr bwMode="auto">
          <a:xfrm>
            <a:off x="5030990" y="2758222"/>
            <a:ext cx="2272896" cy="2272895"/>
          </a:xfrm>
          <a:custGeom>
            <a:avLst/>
            <a:gdLst>
              <a:gd name="T0" fmla="*/ 411 w 822"/>
              <a:gd name="T1" fmla="*/ 822 h 822"/>
              <a:gd name="T2" fmla="*/ 0 w 822"/>
              <a:gd name="T3" fmla="*/ 411 h 822"/>
              <a:gd name="T4" fmla="*/ 411 w 822"/>
              <a:gd name="T5" fmla="*/ 0 h 822"/>
              <a:gd name="T6" fmla="*/ 822 w 822"/>
              <a:gd name="T7" fmla="*/ 411 h 822"/>
              <a:gd name="T8" fmla="*/ 411 w 822"/>
              <a:gd name="T9" fmla="*/ 822 h 822"/>
              <a:gd name="T10" fmla="*/ 411 w 822"/>
              <a:gd name="T11" fmla="*/ 40 h 822"/>
              <a:gd name="T12" fmla="*/ 40 w 822"/>
              <a:gd name="T13" fmla="*/ 411 h 822"/>
              <a:gd name="T14" fmla="*/ 411 w 822"/>
              <a:gd name="T15" fmla="*/ 782 h 822"/>
              <a:gd name="T16" fmla="*/ 782 w 822"/>
              <a:gd name="T17" fmla="*/ 411 h 822"/>
              <a:gd name="T18" fmla="*/ 411 w 822"/>
              <a:gd name="T19" fmla="*/ 40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2" h="822">
                <a:moveTo>
                  <a:pt x="411" y="822"/>
                </a:moveTo>
                <a:cubicBezTo>
                  <a:pt x="184" y="822"/>
                  <a:pt x="0" y="638"/>
                  <a:pt x="0" y="411"/>
                </a:cubicBezTo>
                <a:cubicBezTo>
                  <a:pt x="0" y="184"/>
                  <a:pt x="184" y="0"/>
                  <a:pt x="411" y="0"/>
                </a:cubicBezTo>
                <a:cubicBezTo>
                  <a:pt x="638" y="0"/>
                  <a:pt x="822" y="184"/>
                  <a:pt x="822" y="411"/>
                </a:cubicBezTo>
                <a:cubicBezTo>
                  <a:pt x="822" y="638"/>
                  <a:pt x="638" y="822"/>
                  <a:pt x="411" y="822"/>
                </a:cubicBezTo>
                <a:close/>
                <a:moveTo>
                  <a:pt x="411" y="40"/>
                </a:moveTo>
                <a:cubicBezTo>
                  <a:pt x="206" y="40"/>
                  <a:pt x="40" y="206"/>
                  <a:pt x="40" y="411"/>
                </a:cubicBezTo>
                <a:cubicBezTo>
                  <a:pt x="40" y="616"/>
                  <a:pt x="206" y="782"/>
                  <a:pt x="411" y="782"/>
                </a:cubicBezTo>
                <a:cubicBezTo>
                  <a:pt x="616" y="782"/>
                  <a:pt x="782" y="616"/>
                  <a:pt x="782" y="411"/>
                </a:cubicBezTo>
                <a:cubicBezTo>
                  <a:pt x="782" y="206"/>
                  <a:pt x="616" y="40"/>
                  <a:pt x="411" y="40"/>
                </a:cubicBezTo>
                <a:close/>
              </a:path>
            </a:pathLst>
          </a:custGeom>
          <a:solidFill>
            <a:schemeClr val="bg1">
              <a:alpha val="47000"/>
            </a:schemeClr>
          </a:solidFill>
          <a:ln>
            <a:noFill/>
          </a:ln>
        </p:spPr>
        <p:txBody>
          <a:bodyPr vert="horz" wrap="square" lIns="91440" tIns="45720" rIns="91440" bIns="45720" numCol="1" anchor="t" anchorCtr="0" compatLnSpc="1"/>
          <a:lstStyle/>
          <a:p>
            <a:endParaRPr lang="en-US" dirty="0"/>
          </a:p>
        </p:txBody>
      </p:sp>
      <p:sp>
        <p:nvSpPr>
          <p:cNvPr id="10" name="Freeform 204"/>
          <p:cNvSpPr>
            <a:spLocks noEditPoints="1"/>
          </p:cNvSpPr>
          <p:nvPr/>
        </p:nvSpPr>
        <p:spPr bwMode="auto">
          <a:xfrm>
            <a:off x="4668765" y="2395996"/>
            <a:ext cx="2997347" cy="2994581"/>
          </a:xfrm>
          <a:custGeom>
            <a:avLst/>
            <a:gdLst>
              <a:gd name="T0" fmla="*/ 542 w 1084"/>
              <a:gd name="T1" fmla="*/ 1083 h 1083"/>
              <a:gd name="T2" fmla="*/ 0 w 1084"/>
              <a:gd name="T3" fmla="*/ 542 h 1083"/>
              <a:gd name="T4" fmla="*/ 542 w 1084"/>
              <a:gd name="T5" fmla="*/ 0 h 1083"/>
              <a:gd name="T6" fmla="*/ 1084 w 1084"/>
              <a:gd name="T7" fmla="*/ 542 h 1083"/>
              <a:gd name="T8" fmla="*/ 542 w 1084"/>
              <a:gd name="T9" fmla="*/ 1083 h 1083"/>
              <a:gd name="T10" fmla="*/ 542 w 1084"/>
              <a:gd name="T11" fmla="*/ 40 h 1083"/>
              <a:gd name="T12" fmla="*/ 40 w 1084"/>
              <a:gd name="T13" fmla="*/ 542 h 1083"/>
              <a:gd name="T14" fmla="*/ 542 w 1084"/>
              <a:gd name="T15" fmla="*/ 1043 h 1083"/>
              <a:gd name="T16" fmla="*/ 1044 w 1084"/>
              <a:gd name="T17" fmla="*/ 542 h 1083"/>
              <a:gd name="T18" fmla="*/ 542 w 1084"/>
              <a:gd name="T19" fmla="*/ 40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4" h="1083">
                <a:moveTo>
                  <a:pt x="542" y="1083"/>
                </a:moveTo>
                <a:cubicBezTo>
                  <a:pt x="243" y="1083"/>
                  <a:pt x="0" y="841"/>
                  <a:pt x="0" y="542"/>
                </a:cubicBezTo>
                <a:cubicBezTo>
                  <a:pt x="0" y="243"/>
                  <a:pt x="243" y="0"/>
                  <a:pt x="542" y="0"/>
                </a:cubicBezTo>
                <a:cubicBezTo>
                  <a:pt x="841" y="0"/>
                  <a:pt x="1084" y="243"/>
                  <a:pt x="1084" y="542"/>
                </a:cubicBezTo>
                <a:cubicBezTo>
                  <a:pt x="1084" y="841"/>
                  <a:pt x="841" y="1083"/>
                  <a:pt x="542" y="1083"/>
                </a:cubicBezTo>
                <a:close/>
                <a:moveTo>
                  <a:pt x="542" y="40"/>
                </a:moveTo>
                <a:cubicBezTo>
                  <a:pt x="265" y="40"/>
                  <a:pt x="40" y="265"/>
                  <a:pt x="40" y="542"/>
                </a:cubicBezTo>
                <a:cubicBezTo>
                  <a:pt x="40" y="818"/>
                  <a:pt x="265" y="1043"/>
                  <a:pt x="542" y="1043"/>
                </a:cubicBezTo>
                <a:cubicBezTo>
                  <a:pt x="819" y="1043"/>
                  <a:pt x="1044" y="818"/>
                  <a:pt x="1044" y="542"/>
                </a:cubicBezTo>
                <a:cubicBezTo>
                  <a:pt x="1044" y="265"/>
                  <a:pt x="819" y="40"/>
                  <a:pt x="542" y="40"/>
                </a:cubicBezTo>
                <a:close/>
              </a:path>
            </a:pathLst>
          </a:custGeom>
          <a:solidFill>
            <a:schemeClr val="bg1">
              <a:alpha val="67000"/>
            </a:schemeClr>
          </a:solidFill>
          <a:ln>
            <a:noFill/>
          </a:ln>
        </p:spPr>
        <p:txBody>
          <a:bodyPr vert="horz" wrap="square" lIns="91440" tIns="45720" rIns="91440" bIns="45720" numCol="1" anchor="t" anchorCtr="0" compatLnSpc="1"/>
          <a:lstStyle/>
          <a:p>
            <a:endParaRPr lang="en-US" dirty="0"/>
          </a:p>
        </p:txBody>
      </p:sp>
      <p:sp>
        <p:nvSpPr>
          <p:cNvPr id="11" name="TextBox 31"/>
          <p:cNvSpPr txBox="1"/>
          <p:nvPr/>
        </p:nvSpPr>
        <p:spPr>
          <a:xfrm>
            <a:off x="5575323" y="3339502"/>
            <a:ext cx="466691" cy="307777"/>
          </a:xfrm>
          <a:prstGeom prst="rect">
            <a:avLst/>
          </a:prstGeom>
          <a:noFill/>
        </p:spPr>
        <p:txBody>
          <a:bodyPr wrap="square" lIns="0" tIns="0" rIns="0" bIns="0" rtlCol="0">
            <a:spAutoFit/>
          </a:bodyPr>
          <a:lstStyle/>
          <a:p>
            <a:pPr algn="ctr"/>
            <a:r>
              <a:rPr lang="en-US" sz="2000" dirty="0">
                <a:solidFill>
                  <a:schemeClr val="bg1"/>
                </a:solidFill>
                <a:latin typeface="微软雅黑" panose="020B0503020204020204" pitchFamily="34" charset="-122"/>
                <a:ea typeface="微软雅黑" panose="020B0503020204020204" pitchFamily="34" charset="-122"/>
              </a:rPr>
              <a:t>1</a:t>
            </a:r>
          </a:p>
        </p:txBody>
      </p:sp>
      <p:sp>
        <p:nvSpPr>
          <p:cNvPr id="12" name="Freeform 205"/>
          <p:cNvSpPr>
            <a:spLocks noEditPoints="1"/>
          </p:cNvSpPr>
          <p:nvPr/>
        </p:nvSpPr>
        <p:spPr bwMode="auto">
          <a:xfrm>
            <a:off x="4229117" y="2232857"/>
            <a:ext cx="1874724" cy="1578860"/>
          </a:xfrm>
          <a:custGeom>
            <a:avLst/>
            <a:gdLst>
              <a:gd name="T0" fmla="*/ 663 w 678"/>
              <a:gd name="T1" fmla="*/ 379 h 571"/>
              <a:gd name="T2" fmla="*/ 586 w 678"/>
              <a:gd name="T3" fmla="*/ 334 h 571"/>
              <a:gd name="T4" fmla="*/ 556 w 678"/>
              <a:gd name="T5" fmla="*/ 334 h 571"/>
              <a:gd name="T6" fmla="*/ 504 w 678"/>
              <a:gd name="T7" fmla="*/ 364 h 571"/>
              <a:gd name="T8" fmla="*/ 474 w 678"/>
              <a:gd name="T9" fmla="*/ 364 h 571"/>
              <a:gd name="T10" fmla="*/ 454 w 678"/>
              <a:gd name="T11" fmla="*/ 352 h 571"/>
              <a:gd name="T12" fmla="*/ 439 w 678"/>
              <a:gd name="T13" fmla="*/ 326 h 571"/>
              <a:gd name="T14" fmla="*/ 439 w 678"/>
              <a:gd name="T15" fmla="*/ 150 h 571"/>
              <a:gd name="T16" fmla="*/ 414 w 678"/>
              <a:gd name="T17" fmla="*/ 106 h 571"/>
              <a:gd name="T18" fmla="*/ 244 w 678"/>
              <a:gd name="T19" fmla="*/ 9 h 571"/>
              <a:gd name="T20" fmla="*/ 194 w 678"/>
              <a:gd name="T21" fmla="*/ 9 h 571"/>
              <a:gd name="T22" fmla="*/ 25 w 678"/>
              <a:gd name="T23" fmla="*/ 106 h 571"/>
              <a:gd name="T24" fmla="*/ 0 w 678"/>
              <a:gd name="T25" fmla="*/ 150 h 571"/>
              <a:gd name="T26" fmla="*/ 0 w 678"/>
              <a:gd name="T27" fmla="*/ 345 h 571"/>
              <a:gd name="T28" fmla="*/ 25 w 678"/>
              <a:gd name="T29" fmla="*/ 388 h 571"/>
              <a:gd name="T30" fmla="*/ 194 w 678"/>
              <a:gd name="T31" fmla="*/ 486 h 571"/>
              <a:gd name="T32" fmla="*/ 244 w 678"/>
              <a:gd name="T33" fmla="*/ 486 h 571"/>
              <a:gd name="T34" fmla="*/ 397 w 678"/>
              <a:gd name="T35" fmla="*/ 398 h 571"/>
              <a:gd name="T36" fmla="*/ 427 w 678"/>
              <a:gd name="T37" fmla="*/ 398 h 571"/>
              <a:gd name="T38" fmla="*/ 448 w 678"/>
              <a:gd name="T39" fmla="*/ 410 h 571"/>
              <a:gd name="T40" fmla="*/ 463 w 678"/>
              <a:gd name="T41" fmla="*/ 436 h 571"/>
              <a:gd name="T42" fmla="*/ 463 w 678"/>
              <a:gd name="T43" fmla="*/ 495 h 571"/>
              <a:gd name="T44" fmla="*/ 478 w 678"/>
              <a:gd name="T45" fmla="*/ 521 h 571"/>
              <a:gd name="T46" fmla="*/ 556 w 678"/>
              <a:gd name="T47" fmla="*/ 566 h 571"/>
              <a:gd name="T48" fmla="*/ 586 w 678"/>
              <a:gd name="T49" fmla="*/ 566 h 571"/>
              <a:gd name="T50" fmla="*/ 663 w 678"/>
              <a:gd name="T51" fmla="*/ 521 h 571"/>
              <a:gd name="T52" fmla="*/ 678 w 678"/>
              <a:gd name="T53" fmla="*/ 495 h 571"/>
              <a:gd name="T54" fmla="*/ 678 w 678"/>
              <a:gd name="T55" fmla="*/ 405 h 571"/>
              <a:gd name="T56" fmla="*/ 663 w 678"/>
              <a:gd name="T57" fmla="*/ 379 h 571"/>
              <a:gd name="T58" fmla="*/ 571 w 678"/>
              <a:gd name="T59" fmla="*/ 514 h 571"/>
              <a:gd name="T60" fmla="*/ 506 w 678"/>
              <a:gd name="T61" fmla="*/ 450 h 571"/>
              <a:gd name="T62" fmla="*/ 571 w 678"/>
              <a:gd name="T63" fmla="*/ 386 h 571"/>
              <a:gd name="T64" fmla="*/ 635 w 678"/>
              <a:gd name="T65" fmla="*/ 450 h 571"/>
              <a:gd name="T66" fmla="*/ 571 w 678"/>
              <a:gd name="T67" fmla="*/ 514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78" h="571">
                <a:moveTo>
                  <a:pt x="663" y="379"/>
                </a:moveTo>
                <a:cubicBezTo>
                  <a:pt x="586" y="334"/>
                  <a:pt x="586" y="334"/>
                  <a:pt x="586" y="334"/>
                </a:cubicBezTo>
                <a:cubicBezTo>
                  <a:pt x="576" y="329"/>
                  <a:pt x="565" y="329"/>
                  <a:pt x="556" y="334"/>
                </a:cubicBezTo>
                <a:cubicBezTo>
                  <a:pt x="504" y="364"/>
                  <a:pt x="504" y="364"/>
                  <a:pt x="504" y="364"/>
                </a:cubicBezTo>
                <a:cubicBezTo>
                  <a:pt x="495" y="369"/>
                  <a:pt x="483" y="369"/>
                  <a:pt x="474" y="364"/>
                </a:cubicBezTo>
                <a:cubicBezTo>
                  <a:pt x="454" y="352"/>
                  <a:pt x="454" y="352"/>
                  <a:pt x="454" y="352"/>
                </a:cubicBezTo>
                <a:cubicBezTo>
                  <a:pt x="444" y="346"/>
                  <a:pt x="439" y="337"/>
                  <a:pt x="439" y="326"/>
                </a:cubicBezTo>
                <a:cubicBezTo>
                  <a:pt x="439" y="150"/>
                  <a:pt x="439" y="150"/>
                  <a:pt x="439" y="150"/>
                </a:cubicBezTo>
                <a:cubicBezTo>
                  <a:pt x="439" y="132"/>
                  <a:pt x="429" y="115"/>
                  <a:pt x="414" y="106"/>
                </a:cubicBezTo>
                <a:cubicBezTo>
                  <a:pt x="244" y="9"/>
                  <a:pt x="244" y="9"/>
                  <a:pt x="244" y="9"/>
                </a:cubicBezTo>
                <a:cubicBezTo>
                  <a:pt x="229" y="0"/>
                  <a:pt x="210" y="0"/>
                  <a:pt x="194" y="9"/>
                </a:cubicBezTo>
                <a:cubicBezTo>
                  <a:pt x="25" y="106"/>
                  <a:pt x="25" y="106"/>
                  <a:pt x="25" y="106"/>
                </a:cubicBezTo>
                <a:cubicBezTo>
                  <a:pt x="10" y="115"/>
                  <a:pt x="0" y="132"/>
                  <a:pt x="0" y="150"/>
                </a:cubicBezTo>
                <a:cubicBezTo>
                  <a:pt x="0" y="345"/>
                  <a:pt x="0" y="345"/>
                  <a:pt x="0" y="345"/>
                </a:cubicBezTo>
                <a:cubicBezTo>
                  <a:pt x="0" y="363"/>
                  <a:pt x="10" y="379"/>
                  <a:pt x="25" y="388"/>
                </a:cubicBezTo>
                <a:cubicBezTo>
                  <a:pt x="194" y="486"/>
                  <a:pt x="194" y="486"/>
                  <a:pt x="194" y="486"/>
                </a:cubicBezTo>
                <a:cubicBezTo>
                  <a:pt x="210" y="495"/>
                  <a:pt x="229" y="495"/>
                  <a:pt x="244" y="486"/>
                </a:cubicBezTo>
                <a:cubicBezTo>
                  <a:pt x="397" y="398"/>
                  <a:pt x="397" y="398"/>
                  <a:pt x="397" y="398"/>
                </a:cubicBezTo>
                <a:cubicBezTo>
                  <a:pt x="406" y="392"/>
                  <a:pt x="418" y="392"/>
                  <a:pt x="427" y="398"/>
                </a:cubicBezTo>
                <a:cubicBezTo>
                  <a:pt x="448" y="410"/>
                  <a:pt x="448" y="410"/>
                  <a:pt x="448" y="410"/>
                </a:cubicBezTo>
                <a:cubicBezTo>
                  <a:pt x="457" y="415"/>
                  <a:pt x="463" y="425"/>
                  <a:pt x="463" y="436"/>
                </a:cubicBezTo>
                <a:cubicBezTo>
                  <a:pt x="463" y="495"/>
                  <a:pt x="463" y="495"/>
                  <a:pt x="463" y="495"/>
                </a:cubicBezTo>
                <a:cubicBezTo>
                  <a:pt x="463" y="506"/>
                  <a:pt x="468" y="515"/>
                  <a:pt x="478" y="521"/>
                </a:cubicBezTo>
                <a:cubicBezTo>
                  <a:pt x="556" y="566"/>
                  <a:pt x="556" y="566"/>
                  <a:pt x="556" y="566"/>
                </a:cubicBezTo>
                <a:cubicBezTo>
                  <a:pt x="565" y="571"/>
                  <a:pt x="576" y="571"/>
                  <a:pt x="586" y="566"/>
                </a:cubicBezTo>
                <a:cubicBezTo>
                  <a:pt x="663" y="521"/>
                  <a:pt x="663" y="521"/>
                  <a:pt x="663" y="521"/>
                </a:cubicBezTo>
                <a:cubicBezTo>
                  <a:pt x="673" y="515"/>
                  <a:pt x="678" y="506"/>
                  <a:pt x="678" y="495"/>
                </a:cubicBezTo>
                <a:cubicBezTo>
                  <a:pt x="678" y="405"/>
                  <a:pt x="678" y="405"/>
                  <a:pt x="678" y="405"/>
                </a:cubicBezTo>
                <a:cubicBezTo>
                  <a:pt x="678" y="394"/>
                  <a:pt x="673" y="384"/>
                  <a:pt x="663" y="379"/>
                </a:cubicBezTo>
                <a:close/>
                <a:moveTo>
                  <a:pt x="571" y="514"/>
                </a:moveTo>
                <a:cubicBezTo>
                  <a:pt x="535" y="514"/>
                  <a:pt x="506" y="485"/>
                  <a:pt x="506" y="450"/>
                </a:cubicBezTo>
                <a:cubicBezTo>
                  <a:pt x="506" y="414"/>
                  <a:pt x="535" y="386"/>
                  <a:pt x="571" y="386"/>
                </a:cubicBezTo>
                <a:cubicBezTo>
                  <a:pt x="606" y="386"/>
                  <a:pt x="635" y="414"/>
                  <a:pt x="635" y="450"/>
                </a:cubicBezTo>
                <a:cubicBezTo>
                  <a:pt x="635" y="485"/>
                  <a:pt x="606" y="514"/>
                  <a:pt x="571" y="514"/>
                </a:cubicBezTo>
                <a:close/>
              </a:path>
            </a:pathLst>
          </a:custGeom>
          <a:gradFill>
            <a:gsLst>
              <a:gs pos="0">
                <a:srgbClr val="6D3AAF"/>
              </a:gs>
              <a:gs pos="56000">
                <a:srgbClr val="4785C9"/>
              </a:gs>
              <a:gs pos="100000">
                <a:srgbClr val="6005A6"/>
              </a:gs>
            </a:gsLst>
            <a:lin ang="5400000" scaled="0"/>
          </a:gradFill>
          <a:ln>
            <a:noFill/>
          </a:ln>
        </p:spPr>
        <p:txBody>
          <a:bodyPr vert="horz" wrap="square" lIns="91440" tIns="45720" rIns="91440" bIns="45720" numCol="1" anchor="t" anchorCtr="0" compatLnSpc="1"/>
          <a:lstStyle/>
          <a:p>
            <a:endParaRPr lang="en-US" dirty="0"/>
          </a:p>
        </p:txBody>
      </p:sp>
      <p:sp>
        <p:nvSpPr>
          <p:cNvPr id="13" name="Oval 213"/>
          <p:cNvSpPr>
            <a:spLocks noChangeArrowheads="1"/>
          </p:cNvSpPr>
          <p:nvPr/>
        </p:nvSpPr>
        <p:spPr bwMode="auto">
          <a:xfrm>
            <a:off x="4585812" y="2393231"/>
            <a:ext cx="500479" cy="503244"/>
          </a:xfrm>
          <a:prstGeom prst="ellipse">
            <a:avLst/>
          </a:prstGeom>
          <a:solidFill>
            <a:schemeClr val="bg1"/>
          </a:solidFill>
          <a:ln>
            <a:noFill/>
          </a:ln>
        </p:spPr>
        <p:txBody>
          <a:bodyPr vert="horz" wrap="square" lIns="91440" tIns="45720" rIns="91440" bIns="45720" numCol="1" anchor="t" anchorCtr="0" compatLnSpc="1"/>
          <a:lstStyle/>
          <a:p>
            <a:endParaRPr lang="en-US" dirty="0"/>
          </a:p>
        </p:txBody>
      </p:sp>
      <p:sp>
        <p:nvSpPr>
          <p:cNvPr id="14" name="Freeform 214"/>
          <p:cNvSpPr>
            <a:spLocks noEditPoints="1"/>
          </p:cNvSpPr>
          <p:nvPr/>
        </p:nvSpPr>
        <p:spPr bwMode="auto">
          <a:xfrm>
            <a:off x="4724066" y="2492774"/>
            <a:ext cx="221206" cy="320749"/>
          </a:xfrm>
          <a:custGeom>
            <a:avLst/>
            <a:gdLst>
              <a:gd name="T0" fmla="*/ 22 w 80"/>
              <a:gd name="T1" fmla="*/ 90 h 116"/>
              <a:gd name="T2" fmla="*/ 23 w 80"/>
              <a:gd name="T3" fmla="*/ 95 h 116"/>
              <a:gd name="T4" fmla="*/ 40 w 80"/>
              <a:gd name="T5" fmla="*/ 99 h 116"/>
              <a:gd name="T6" fmla="*/ 58 w 80"/>
              <a:gd name="T7" fmla="*/ 96 h 116"/>
              <a:gd name="T8" fmla="*/ 59 w 80"/>
              <a:gd name="T9" fmla="*/ 90 h 116"/>
              <a:gd name="T10" fmla="*/ 40 w 80"/>
              <a:gd name="T11" fmla="*/ 93 h 116"/>
              <a:gd name="T12" fmla="*/ 22 w 80"/>
              <a:gd name="T13" fmla="*/ 90 h 116"/>
              <a:gd name="T14" fmla="*/ 40 w 80"/>
              <a:gd name="T15" fmla="*/ 0 h 116"/>
              <a:gd name="T16" fmla="*/ 0 w 80"/>
              <a:gd name="T17" fmla="*/ 40 h 116"/>
              <a:gd name="T18" fmla="*/ 20 w 80"/>
              <a:gd name="T19" fmla="*/ 74 h 116"/>
              <a:gd name="T20" fmla="*/ 21 w 80"/>
              <a:gd name="T21" fmla="*/ 84 h 116"/>
              <a:gd name="T22" fmla="*/ 40 w 80"/>
              <a:gd name="T23" fmla="*/ 88 h 116"/>
              <a:gd name="T24" fmla="*/ 60 w 80"/>
              <a:gd name="T25" fmla="*/ 84 h 116"/>
              <a:gd name="T26" fmla="*/ 61 w 80"/>
              <a:gd name="T27" fmla="*/ 74 h 116"/>
              <a:gd name="T28" fmla="*/ 80 w 80"/>
              <a:gd name="T29" fmla="*/ 40 h 116"/>
              <a:gd name="T30" fmla="*/ 40 w 80"/>
              <a:gd name="T31" fmla="*/ 0 h 116"/>
              <a:gd name="T32" fmla="*/ 55 w 80"/>
              <a:gd name="T33" fmla="*/ 70 h 116"/>
              <a:gd name="T34" fmla="*/ 54 w 80"/>
              <a:gd name="T35" fmla="*/ 79 h 116"/>
              <a:gd name="T36" fmla="*/ 40 w 80"/>
              <a:gd name="T37" fmla="*/ 81 h 116"/>
              <a:gd name="T38" fmla="*/ 27 w 80"/>
              <a:gd name="T39" fmla="*/ 79 h 116"/>
              <a:gd name="T40" fmla="*/ 26 w 80"/>
              <a:gd name="T41" fmla="*/ 70 h 116"/>
              <a:gd name="T42" fmla="*/ 8 w 80"/>
              <a:gd name="T43" fmla="*/ 40 h 116"/>
              <a:gd name="T44" fmla="*/ 40 w 80"/>
              <a:gd name="T45" fmla="*/ 7 h 116"/>
              <a:gd name="T46" fmla="*/ 73 w 80"/>
              <a:gd name="T47" fmla="*/ 40 h 116"/>
              <a:gd name="T48" fmla="*/ 55 w 80"/>
              <a:gd name="T49" fmla="*/ 70 h 116"/>
              <a:gd name="T50" fmla="*/ 24 w 80"/>
              <a:gd name="T51" fmla="*/ 101 h 116"/>
              <a:gd name="T52" fmla="*/ 24 w 80"/>
              <a:gd name="T53" fmla="*/ 107 h 116"/>
              <a:gd name="T54" fmla="*/ 30 w 80"/>
              <a:gd name="T55" fmla="*/ 110 h 116"/>
              <a:gd name="T56" fmla="*/ 30 w 80"/>
              <a:gd name="T57" fmla="*/ 114 h 116"/>
              <a:gd name="T58" fmla="*/ 40 w 80"/>
              <a:gd name="T59" fmla="*/ 116 h 116"/>
              <a:gd name="T60" fmla="*/ 51 w 80"/>
              <a:gd name="T61" fmla="*/ 114 h 116"/>
              <a:gd name="T62" fmla="*/ 51 w 80"/>
              <a:gd name="T63" fmla="*/ 110 h 116"/>
              <a:gd name="T64" fmla="*/ 56 w 80"/>
              <a:gd name="T65" fmla="*/ 107 h 116"/>
              <a:gd name="T66" fmla="*/ 57 w 80"/>
              <a:gd name="T67" fmla="*/ 101 h 116"/>
              <a:gd name="T68" fmla="*/ 40 w 80"/>
              <a:gd name="T69" fmla="*/ 104 h 116"/>
              <a:gd name="T70" fmla="*/ 24 w 80"/>
              <a:gd name="T71" fmla="*/ 101 h 116"/>
              <a:gd name="T72" fmla="*/ 49 w 80"/>
              <a:gd name="T73" fmla="*/ 55 h 116"/>
              <a:gd name="T74" fmla="*/ 40 w 80"/>
              <a:gd name="T75" fmla="*/ 39 h 116"/>
              <a:gd name="T76" fmla="*/ 32 w 80"/>
              <a:gd name="T77" fmla="*/ 55 h 116"/>
              <a:gd name="T78" fmla="*/ 28 w 80"/>
              <a:gd name="T79" fmla="*/ 47 h 116"/>
              <a:gd name="T80" fmla="*/ 22 w 80"/>
              <a:gd name="T81" fmla="*/ 50 h 116"/>
              <a:gd name="T82" fmla="*/ 31 w 80"/>
              <a:gd name="T83" fmla="*/ 69 h 116"/>
              <a:gd name="T84" fmla="*/ 40 w 80"/>
              <a:gd name="T85" fmla="*/ 52 h 116"/>
              <a:gd name="T86" fmla="*/ 50 w 80"/>
              <a:gd name="T87" fmla="*/ 69 h 116"/>
              <a:gd name="T88" fmla="*/ 59 w 80"/>
              <a:gd name="T89" fmla="*/ 50 h 116"/>
              <a:gd name="T90" fmla="*/ 53 w 80"/>
              <a:gd name="T91" fmla="*/ 47 h 116"/>
              <a:gd name="T92" fmla="*/ 49 w 80"/>
              <a:gd name="T93" fmla="*/ 55 h 116"/>
              <a:gd name="T94" fmla="*/ 40 w 80"/>
              <a:gd name="T95" fmla="*/ 17 h 116"/>
              <a:gd name="T96" fmla="*/ 43 w 80"/>
              <a:gd name="T97" fmla="*/ 14 h 116"/>
              <a:gd name="T98" fmla="*/ 40 w 80"/>
              <a:gd name="T99" fmla="*/ 12 h 116"/>
              <a:gd name="T100" fmla="*/ 13 w 80"/>
              <a:gd name="T101" fmla="*/ 40 h 116"/>
              <a:gd name="T102" fmla="*/ 15 w 80"/>
              <a:gd name="T103" fmla="*/ 42 h 116"/>
              <a:gd name="T104" fmla="*/ 17 w 80"/>
              <a:gd name="T105" fmla="*/ 40 h 116"/>
              <a:gd name="T106" fmla="*/ 40 w 80"/>
              <a:gd name="T10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116">
                <a:moveTo>
                  <a:pt x="22" y="90"/>
                </a:moveTo>
                <a:cubicBezTo>
                  <a:pt x="23" y="95"/>
                  <a:pt x="23" y="95"/>
                  <a:pt x="23" y="95"/>
                </a:cubicBezTo>
                <a:cubicBezTo>
                  <a:pt x="28" y="98"/>
                  <a:pt x="34" y="99"/>
                  <a:pt x="40" y="99"/>
                </a:cubicBezTo>
                <a:cubicBezTo>
                  <a:pt x="47" y="99"/>
                  <a:pt x="53" y="98"/>
                  <a:pt x="58" y="96"/>
                </a:cubicBezTo>
                <a:cubicBezTo>
                  <a:pt x="59" y="90"/>
                  <a:pt x="59" y="90"/>
                  <a:pt x="59" y="90"/>
                </a:cubicBezTo>
                <a:cubicBezTo>
                  <a:pt x="53" y="92"/>
                  <a:pt x="47" y="93"/>
                  <a:pt x="40" y="93"/>
                </a:cubicBezTo>
                <a:cubicBezTo>
                  <a:pt x="34" y="93"/>
                  <a:pt x="28" y="92"/>
                  <a:pt x="22" y="90"/>
                </a:cubicBezTo>
                <a:close/>
                <a:moveTo>
                  <a:pt x="40" y="0"/>
                </a:moveTo>
                <a:cubicBezTo>
                  <a:pt x="18" y="0"/>
                  <a:pt x="0" y="18"/>
                  <a:pt x="0" y="40"/>
                </a:cubicBezTo>
                <a:cubicBezTo>
                  <a:pt x="0" y="55"/>
                  <a:pt x="8" y="67"/>
                  <a:pt x="20" y="74"/>
                </a:cubicBezTo>
                <a:cubicBezTo>
                  <a:pt x="21" y="84"/>
                  <a:pt x="21" y="84"/>
                  <a:pt x="21" y="84"/>
                </a:cubicBezTo>
                <a:cubicBezTo>
                  <a:pt x="27" y="87"/>
                  <a:pt x="33" y="88"/>
                  <a:pt x="40" y="88"/>
                </a:cubicBezTo>
                <a:cubicBezTo>
                  <a:pt x="47" y="88"/>
                  <a:pt x="54" y="87"/>
                  <a:pt x="60" y="84"/>
                </a:cubicBezTo>
                <a:cubicBezTo>
                  <a:pt x="61" y="74"/>
                  <a:pt x="61" y="74"/>
                  <a:pt x="61" y="74"/>
                </a:cubicBezTo>
                <a:cubicBezTo>
                  <a:pt x="73" y="67"/>
                  <a:pt x="80" y="55"/>
                  <a:pt x="80" y="40"/>
                </a:cubicBezTo>
                <a:cubicBezTo>
                  <a:pt x="80" y="18"/>
                  <a:pt x="63" y="0"/>
                  <a:pt x="40" y="0"/>
                </a:cubicBezTo>
                <a:close/>
                <a:moveTo>
                  <a:pt x="55" y="70"/>
                </a:moveTo>
                <a:cubicBezTo>
                  <a:pt x="54" y="79"/>
                  <a:pt x="54" y="79"/>
                  <a:pt x="54" y="79"/>
                </a:cubicBezTo>
                <a:cubicBezTo>
                  <a:pt x="54" y="79"/>
                  <a:pt x="51" y="81"/>
                  <a:pt x="40" y="81"/>
                </a:cubicBezTo>
                <a:cubicBezTo>
                  <a:pt x="30" y="81"/>
                  <a:pt x="27" y="79"/>
                  <a:pt x="27" y="79"/>
                </a:cubicBezTo>
                <a:cubicBezTo>
                  <a:pt x="26" y="70"/>
                  <a:pt x="26" y="70"/>
                  <a:pt x="26" y="70"/>
                </a:cubicBezTo>
                <a:cubicBezTo>
                  <a:pt x="15" y="64"/>
                  <a:pt x="8" y="53"/>
                  <a:pt x="8" y="40"/>
                </a:cubicBezTo>
                <a:cubicBezTo>
                  <a:pt x="8" y="22"/>
                  <a:pt x="22" y="7"/>
                  <a:pt x="40" y="7"/>
                </a:cubicBezTo>
                <a:cubicBezTo>
                  <a:pt x="59" y="7"/>
                  <a:pt x="73" y="22"/>
                  <a:pt x="73" y="40"/>
                </a:cubicBezTo>
                <a:cubicBezTo>
                  <a:pt x="73" y="53"/>
                  <a:pt x="66" y="64"/>
                  <a:pt x="55" y="70"/>
                </a:cubicBezTo>
                <a:close/>
                <a:moveTo>
                  <a:pt x="24" y="101"/>
                </a:moveTo>
                <a:cubicBezTo>
                  <a:pt x="24" y="107"/>
                  <a:pt x="24" y="107"/>
                  <a:pt x="24" y="107"/>
                </a:cubicBezTo>
                <a:cubicBezTo>
                  <a:pt x="24" y="107"/>
                  <a:pt x="26" y="109"/>
                  <a:pt x="30" y="110"/>
                </a:cubicBezTo>
                <a:cubicBezTo>
                  <a:pt x="30" y="114"/>
                  <a:pt x="30" y="114"/>
                  <a:pt x="30" y="114"/>
                </a:cubicBezTo>
                <a:cubicBezTo>
                  <a:pt x="30" y="114"/>
                  <a:pt x="33" y="116"/>
                  <a:pt x="40" y="116"/>
                </a:cubicBezTo>
                <a:cubicBezTo>
                  <a:pt x="48" y="116"/>
                  <a:pt x="51" y="114"/>
                  <a:pt x="51" y="114"/>
                </a:cubicBezTo>
                <a:cubicBezTo>
                  <a:pt x="51" y="110"/>
                  <a:pt x="51" y="110"/>
                  <a:pt x="51" y="110"/>
                </a:cubicBezTo>
                <a:cubicBezTo>
                  <a:pt x="55" y="109"/>
                  <a:pt x="56" y="107"/>
                  <a:pt x="56" y="107"/>
                </a:cubicBezTo>
                <a:cubicBezTo>
                  <a:pt x="57" y="101"/>
                  <a:pt x="57" y="101"/>
                  <a:pt x="57" y="101"/>
                </a:cubicBezTo>
                <a:cubicBezTo>
                  <a:pt x="52" y="103"/>
                  <a:pt x="46" y="104"/>
                  <a:pt x="40" y="104"/>
                </a:cubicBezTo>
                <a:cubicBezTo>
                  <a:pt x="34" y="104"/>
                  <a:pt x="29" y="103"/>
                  <a:pt x="24" y="101"/>
                </a:cubicBezTo>
                <a:close/>
                <a:moveTo>
                  <a:pt x="49" y="55"/>
                </a:moveTo>
                <a:cubicBezTo>
                  <a:pt x="40" y="39"/>
                  <a:pt x="40" y="39"/>
                  <a:pt x="40" y="39"/>
                </a:cubicBezTo>
                <a:cubicBezTo>
                  <a:pt x="32" y="55"/>
                  <a:pt x="32" y="55"/>
                  <a:pt x="32" y="55"/>
                </a:cubicBezTo>
                <a:cubicBezTo>
                  <a:pt x="28" y="47"/>
                  <a:pt x="28" y="47"/>
                  <a:pt x="28" y="47"/>
                </a:cubicBezTo>
                <a:cubicBezTo>
                  <a:pt x="22" y="50"/>
                  <a:pt x="22" y="50"/>
                  <a:pt x="22" y="50"/>
                </a:cubicBezTo>
                <a:cubicBezTo>
                  <a:pt x="31" y="69"/>
                  <a:pt x="31" y="69"/>
                  <a:pt x="31" y="69"/>
                </a:cubicBezTo>
                <a:cubicBezTo>
                  <a:pt x="40" y="52"/>
                  <a:pt x="40" y="52"/>
                  <a:pt x="40" y="52"/>
                </a:cubicBezTo>
                <a:cubicBezTo>
                  <a:pt x="50" y="69"/>
                  <a:pt x="50" y="69"/>
                  <a:pt x="50" y="69"/>
                </a:cubicBezTo>
                <a:cubicBezTo>
                  <a:pt x="59" y="50"/>
                  <a:pt x="59" y="50"/>
                  <a:pt x="59" y="50"/>
                </a:cubicBezTo>
                <a:cubicBezTo>
                  <a:pt x="53" y="47"/>
                  <a:pt x="53" y="47"/>
                  <a:pt x="53" y="47"/>
                </a:cubicBezTo>
                <a:lnTo>
                  <a:pt x="49" y="55"/>
                </a:lnTo>
                <a:close/>
                <a:moveTo>
                  <a:pt x="40" y="17"/>
                </a:moveTo>
                <a:cubicBezTo>
                  <a:pt x="42" y="17"/>
                  <a:pt x="43" y="16"/>
                  <a:pt x="43" y="14"/>
                </a:cubicBezTo>
                <a:cubicBezTo>
                  <a:pt x="43" y="13"/>
                  <a:pt x="42" y="12"/>
                  <a:pt x="40" y="12"/>
                </a:cubicBezTo>
                <a:cubicBezTo>
                  <a:pt x="25" y="12"/>
                  <a:pt x="13" y="25"/>
                  <a:pt x="13" y="40"/>
                </a:cubicBezTo>
                <a:cubicBezTo>
                  <a:pt x="13" y="41"/>
                  <a:pt x="14" y="42"/>
                  <a:pt x="15" y="42"/>
                </a:cubicBezTo>
                <a:cubicBezTo>
                  <a:pt x="16" y="42"/>
                  <a:pt x="17" y="41"/>
                  <a:pt x="17" y="40"/>
                </a:cubicBezTo>
                <a:cubicBezTo>
                  <a:pt x="17" y="27"/>
                  <a:pt x="27" y="17"/>
                  <a:pt x="40" y="17"/>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dirty="0"/>
          </a:p>
        </p:txBody>
      </p:sp>
      <p:sp>
        <p:nvSpPr>
          <p:cNvPr id="17" name="TextBox 25"/>
          <p:cNvSpPr txBox="1"/>
          <p:nvPr/>
        </p:nvSpPr>
        <p:spPr>
          <a:xfrm>
            <a:off x="4255385" y="2976613"/>
            <a:ext cx="1166110" cy="215444"/>
          </a:xfrm>
          <a:prstGeom prst="rect">
            <a:avLst/>
          </a:prstGeom>
          <a:noFill/>
        </p:spPr>
        <p:txBody>
          <a:bodyPr wrap="square" lIns="0" tIns="0" rIns="0" bIns="0" rtlCol="0">
            <a:spAutoFit/>
          </a:bodyPr>
          <a:lstStyle/>
          <a:p>
            <a:pPr algn="ctr"/>
            <a:r>
              <a:rPr lang="en-US" sz="1400" dirty="0">
                <a:solidFill>
                  <a:schemeClr val="bg1"/>
                </a:solidFill>
                <a:latin typeface="微软雅黑" panose="020B0503020204020204" pitchFamily="34" charset="-122"/>
                <a:ea typeface="微软雅黑" panose="020B0503020204020204" pitchFamily="34" charset="-122"/>
              </a:rPr>
              <a:t>INTELIGENT</a:t>
            </a:r>
          </a:p>
        </p:txBody>
      </p:sp>
      <p:sp>
        <p:nvSpPr>
          <p:cNvPr id="20" name="TextBox 32"/>
          <p:cNvSpPr txBox="1"/>
          <p:nvPr/>
        </p:nvSpPr>
        <p:spPr>
          <a:xfrm>
            <a:off x="6293249" y="3339502"/>
            <a:ext cx="466691" cy="307340"/>
          </a:xfrm>
          <a:prstGeom prst="rect">
            <a:avLst/>
          </a:prstGeom>
          <a:noFill/>
        </p:spPr>
        <p:txBody>
          <a:bodyPr wrap="square" lIns="0" tIns="0" rIns="0" bIns="0" rtlCol="0">
            <a:spAutoFit/>
          </a:bodyPr>
          <a:lstStyle/>
          <a:p>
            <a:pPr algn="ctr"/>
            <a:r>
              <a:rPr lang="en-US" sz="2000" dirty="0">
                <a:solidFill>
                  <a:schemeClr val="bg1"/>
                </a:solidFill>
                <a:latin typeface="微软雅黑" panose="020B0503020204020204" pitchFamily="34" charset="-122"/>
                <a:ea typeface="微软雅黑" panose="020B0503020204020204" pitchFamily="34" charset="-122"/>
              </a:rPr>
              <a:t>4</a:t>
            </a:r>
          </a:p>
        </p:txBody>
      </p:sp>
      <p:sp>
        <p:nvSpPr>
          <p:cNvPr id="21" name="Freeform 206"/>
          <p:cNvSpPr>
            <a:spLocks noEditPoints="1"/>
          </p:cNvSpPr>
          <p:nvPr/>
        </p:nvSpPr>
        <p:spPr bwMode="auto">
          <a:xfrm>
            <a:off x="6231035" y="2232857"/>
            <a:ext cx="1874724" cy="1578860"/>
          </a:xfrm>
          <a:custGeom>
            <a:avLst/>
            <a:gdLst>
              <a:gd name="T0" fmla="*/ 653 w 678"/>
              <a:gd name="T1" fmla="*/ 106 h 571"/>
              <a:gd name="T2" fmla="*/ 484 w 678"/>
              <a:gd name="T3" fmla="*/ 9 h 571"/>
              <a:gd name="T4" fmla="*/ 434 w 678"/>
              <a:gd name="T5" fmla="*/ 9 h 571"/>
              <a:gd name="T6" fmla="*/ 264 w 678"/>
              <a:gd name="T7" fmla="*/ 106 h 571"/>
              <a:gd name="T8" fmla="*/ 239 w 678"/>
              <a:gd name="T9" fmla="*/ 150 h 571"/>
              <a:gd name="T10" fmla="*/ 239 w 678"/>
              <a:gd name="T11" fmla="*/ 326 h 571"/>
              <a:gd name="T12" fmla="*/ 224 w 678"/>
              <a:gd name="T13" fmla="*/ 352 h 571"/>
              <a:gd name="T14" fmla="*/ 204 w 678"/>
              <a:gd name="T15" fmla="*/ 364 h 571"/>
              <a:gd name="T16" fmla="*/ 174 w 678"/>
              <a:gd name="T17" fmla="*/ 364 h 571"/>
              <a:gd name="T18" fmla="*/ 122 w 678"/>
              <a:gd name="T19" fmla="*/ 334 h 571"/>
              <a:gd name="T20" fmla="*/ 92 w 678"/>
              <a:gd name="T21" fmla="*/ 334 h 571"/>
              <a:gd name="T22" fmla="*/ 15 w 678"/>
              <a:gd name="T23" fmla="*/ 379 h 571"/>
              <a:gd name="T24" fmla="*/ 0 w 678"/>
              <a:gd name="T25" fmla="*/ 405 h 571"/>
              <a:gd name="T26" fmla="*/ 0 w 678"/>
              <a:gd name="T27" fmla="*/ 495 h 571"/>
              <a:gd name="T28" fmla="*/ 15 w 678"/>
              <a:gd name="T29" fmla="*/ 521 h 571"/>
              <a:gd name="T30" fmla="*/ 92 w 678"/>
              <a:gd name="T31" fmla="*/ 566 h 571"/>
              <a:gd name="T32" fmla="*/ 122 w 678"/>
              <a:gd name="T33" fmla="*/ 566 h 571"/>
              <a:gd name="T34" fmla="*/ 200 w 678"/>
              <a:gd name="T35" fmla="*/ 521 h 571"/>
              <a:gd name="T36" fmla="*/ 215 w 678"/>
              <a:gd name="T37" fmla="*/ 495 h 571"/>
              <a:gd name="T38" fmla="*/ 215 w 678"/>
              <a:gd name="T39" fmla="*/ 436 h 571"/>
              <a:gd name="T40" fmla="*/ 230 w 678"/>
              <a:gd name="T41" fmla="*/ 410 h 571"/>
              <a:gd name="T42" fmla="*/ 251 w 678"/>
              <a:gd name="T43" fmla="*/ 398 h 571"/>
              <a:gd name="T44" fmla="*/ 281 w 678"/>
              <a:gd name="T45" fmla="*/ 398 h 571"/>
              <a:gd name="T46" fmla="*/ 434 w 678"/>
              <a:gd name="T47" fmla="*/ 486 h 571"/>
              <a:gd name="T48" fmla="*/ 484 w 678"/>
              <a:gd name="T49" fmla="*/ 486 h 571"/>
              <a:gd name="T50" fmla="*/ 653 w 678"/>
              <a:gd name="T51" fmla="*/ 388 h 571"/>
              <a:gd name="T52" fmla="*/ 678 w 678"/>
              <a:gd name="T53" fmla="*/ 345 h 571"/>
              <a:gd name="T54" fmla="*/ 678 w 678"/>
              <a:gd name="T55" fmla="*/ 150 h 571"/>
              <a:gd name="T56" fmla="*/ 653 w 678"/>
              <a:gd name="T57" fmla="*/ 106 h 571"/>
              <a:gd name="T58" fmla="*/ 107 w 678"/>
              <a:gd name="T59" fmla="*/ 514 h 571"/>
              <a:gd name="T60" fmla="*/ 43 w 678"/>
              <a:gd name="T61" fmla="*/ 450 h 571"/>
              <a:gd name="T62" fmla="*/ 107 w 678"/>
              <a:gd name="T63" fmla="*/ 386 h 571"/>
              <a:gd name="T64" fmla="*/ 172 w 678"/>
              <a:gd name="T65" fmla="*/ 450 h 571"/>
              <a:gd name="T66" fmla="*/ 107 w 678"/>
              <a:gd name="T67" fmla="*/ 514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78" h="571">
                <a:moveTo>
                  <a:pt x="653" y="106"/>
                </a:moveTo>
                <a:cubicBezTo>
                  <a:pt x="484" y="9"/>
                  <a:pt x="484" y="9"/>
                  <a:pt x="484" y="9"/>
                </a:cubicBezTo>
                <a:cubicBezTo>
                  <a:pt x="468" y="0"/>
                  <a:pt x="449" y="0"/>
                  <a:pt x="434" y="9"/>
                </a:cubicBezTo>
                <a:cubicBezTo>
                  <a:pt x="264" y="106"/>
                  <a:pt x="264" y="106"/>
                  <a:pt x="264" y="106"/>
                </a:cubicBezTo>
                <a:cubicBezTo>
                  <a:pt x="249" y="115"/>
                  <a:pt x="239" y="132"/>
                  <a:pt x="239" y="150"/>
                </a:cubicBezTo>
                <a:cubicBezTo>
                  <a:pt x="239" y="326"/>
                  <a:pt x="239" y="326"/>
                  <a:pt x="239" y="326"/>
                </a:cubicBezTo>
                <a:cubicBezTo>
                  <a:pt x="239" y="337"/>
                  <a:pt x="234" y="346"/>
                  <a:pt x="224" y="352"/>
                </a:cubicBezTo>
                <a:cubicBezTo>
                  <a:pt x="204" y="364"/>
                  <a:pt x="204" y="364"/>
                  <a:pt x="204" y="364"/>
                </a:cubicBezTo>
                <a:cubicBezTo>
                  <a:pt x="195" y="369"/>
                  <a:pt x="183" y="369"/>
                  <a:pt x="174" y="364"/>
                </a:cubicBezTo>
                <a:cubicBezTo>
                  <a:pt x="122" y="334"/>
                  <a:pt x="122" y="334"/>
                  <a:pt x="122" y="334"/>
                </a:cubicBezTo>
                <a:cubicBezTo>
                  <a:pt x="113" y="329"/>
                  <a:pt x="102" y="329"/>
                  <a:pt x="92" y="334"/>
                </a:cubicBezTo>
                <a:cubicBezTo>
                  <a:pt x="15" y="379"/>
                  <a:pt x="15" y="379"/>
                  <a:pt x="15" y="379"/>
                </a:cubicBezTo>
                <a:cubicBezTo>
                  <a:pt x="5" y="384"/>
                  <a:pt x="0" y="394"/>
                  <a:pt x="0" y="405"/>
                </a:cubicBezTo>
                <a:cubicBezTo>
                  <a:pt x="0" y="495"/>
                  <a:pt x="0" y="495"/>
                  <a:pt x="0" y="495"/>
                </a:cubicBezTo>
                <a:cubicBezTo>
                  <a:pt x="0" y="506"/>
                  <a:pt x="5" y="516"/>
                  <a:pt x="15" y="521"/>
                </a:cubicBezTo>
                <a:cubicBezTo>
                  <a:pt x="92" y="566"/>
                  <a:pt x="92" y="566"/>
                  <a:pt x="92" y="566"/>
                </a:cubicBezTo>
                <a:cubicBezTo>
                  <a:pt x="102" y="571"/>
                  <a:pt x="113" y="571"/>
                  <a:pt x="122" y="566"/>
                </a:cubicBezTo>
                <a:cubicBezTo>
                  <a:pt x="200" y="521"/>
                  <a:pt x="200" y="521"/>
                  <a:pt x="200" y="521"/>
                </a:cubicBezTo>
                <a:cubicBezTo>
                  <a:pt x="210" y="516"/>
                  <a:pt x="215" y="506"/>
                  <a:pt x="215" y="495"/>
                </a:cubicBezTo>
                <a:cubicBezTo>
                  <a:pt x="215" y="436"/>
                  <a:pt x="215" y="436"/>
                  <a:pt x="215" y="436"/>
                </a:cubicBezTo>
                <a:cubicBezTo>
                  <a:pt x="215" y="425"/>
                  <a:pt x="221" y="415"/>
                  <a:pt x="230" y="410"/>
                </a:cubicBezTo>
                <a:cubicBezTo>
                  <a:pt x="251" y="398"/>
                  <a:pt x="251" y="398"/>
                  <a:pt x="251" y="398"/>
                </a:cubicBezTo>
                <a:cubicBezTo>
                  <a:pt x="260" y="392"/>
                  <a:pt x="272" y="392"/>
                  <a:pt x="281" y="398"/>
                </a:cubicBezTo>
                <a:cubicBezTo>
                  <a:pt x="434" y="486"/>
                  <a:pt x="434" y="486"/>
                  <a:pt x="434" y="486"/>
                </a:cubicBezTo>
                <a:cubicBezTo>
                  <a:pt x="449" y="495"/>
                  <a:pt x="468" y="495"/>
                  <a:pt x="484" y="486"/>
                </a:cubicBezTo>
                <a:cubicBezTo>
                  <a:pt x="653" y="388"/>
                  <a:pt x="653" y="388"/>
                  <a:pt x="653" y="388"/>
                </a:cubicBezTo>
                <a:cubicBezTo>
                  <a:pt x="668" y="379"/>
                  <a:pt x="678" y="363"/>
                  <a:pt x="678" y="345"/>
                </a:cubicBezTo>
                <a:cubicBezTo>
                  <a:pt x="678" y="150"/>
                  <a:pt x="678" y="150"/>
                  <a:pt x="678" y="150"/>
                </a:cubicBezTo>
                <a:cubicBezTo>
                  <a:pt x="678" y="132"/>
                  <a:pt x="668" y="115"/>
                  <a:pt x="653" y="106"/>
                </a:cubicBezTo>
                <a:close/>
                <a:moveTo>
                  <a:pt x="107" y="514"/>
                </a:moveTo>
                <a:cubicBezTo>
                  <a:pt x="72" y="514"/>
                  <a:pt x="43" y="485"/>
                  <a:pt x="43" y="450"/>
                </a:cubicBezTo>
                <a:cubicBezTo>
                  <a:pt x="43" y="414"/>
                  <a:pt x="72" y="386"/>
                  <a:pt x="107" y="386"/>
                </a:cubicBezTo>
                <a:cubicBezTo>
                  <a:pt x="143" y="386"/>
                  <a:pt x="172" y="414"/>
                  <a:pt x="172" y="450"/>
                </a:cubicBezTo>
                <a:cubicBezTo>
                  <a:pt x="172" y="485"/>
                  <a:pt x="143" y="514"/>
                  <a:pt x="107" y="514"/>
                </a:cubicBezTo>
                <a:close/>
              </a:path>
            </a:pathLst>
          </a:custGeom>
          <a:gradFill>
            <a:gsLst>
              <a:gs pos="0">
                <a:srgbClr val="6D3AAF"/>
              </a:gs>
              <a:gs pos="56000">
                <a:srgbClr val="4785C9"/>
              </a:gs>
              <a:gs pos="100000">
                <a:srgbClr val="6005A6"/>
              </a:gs>
            </a:gsLst>
            <a:lin ang="5400000" scaled="0"/>
          </a:gradFill>
          <a:ln>
            <a:noFill/>
          </a:ln>
        </p:spPr>
        <p:txBody>
          <a:bodyPr vert="horz" wrap="square" lIns="91440" tIns="45720" rIns="91440" bIns="45720" numCol="1" anchor="t" anchorCtr="0" compatLnSpc="1"/>
          <a:lstStyle/>
          <a:p>
            <a:endParaRPr lang="en-US" dirty="0"/>
          </a:p>
        </p:txBody>
      </p:sp>
      <p:sp>
        <p:nvSpPr>
          <p:cNvPr id="22" name="Oval 215"/>
          <p:cNvSpPr>
            <a:spLocks noChangeArrowheads="1"/>
          </p:cNvSpPr>
          <p:nvPr/>
        </p:nvSpPr>
        <p:spPr bwMode="auto">
          <a:xfrm>
            <a:off x="7248584" y="2393231"/>
            <a:ext cx="500479" cy="503244"/>
          </a:xfrm>
          <a:prstGeom prst="ellipse">
            <a:avLst/>
          </a:prstGeom>
          <a:solidFill>
            <a:schemeClr val="bg1"/>
          </a:solidFill>
          <a:ln>
            <a:noFill/>
          </a:ln>
        </p:spPr>
        <p:txBody>
          <a:bodyPr vert="horz" wrap="square" lIns="91440" tIns="45720" rIns="91440" bIns="45720" numCol="1" anchor="t" anchorCtr="0" compatLnSpc="1"/>
          <a:lstStyle/>
          <a:p>
            <a:endParaRPr lang="en-US" dirty="0"/>
          </a:p>
        </p:txBody>
      </p:sp>
      <p:sp>
        <p:nvSpPr>
          <p:cNvPr id="5" name="Freeform 216"/>
          <p:cNvSpPr>
            <a:spLocks noEditPoints="1"/>
          </p:cNvSpPr>
          <p:nvPr/>
        </p:nvSpPr>
        <p:spPr bwMode="auto">
          <a:xfrm>
            <a:off x="7361953" y="2487244"/>
            <a:ext cx="273743" cy="282038"/>
          </a:xfrm>
          <a:custGeom>
            <a:avLst/>
            <a:gdLst>
              <a:gd name="T0" fmla="*/ 69 w 99"/>
              <a:gd name="T1" fmla="*/ 85 h 102"/>
              <a:gd name="T2" fmla="*/ 72 w 99"/>
              <a:gd name="T3" fmla="*/ 87 h 102"/>
              <a:gd name="T4" fmla="*/ 99 w 99"/>
              <a:gd name="T5" fmla="*/ 102 h 102"/>
              <a:gd name="T6" fmla="*/ 98 w 99"/>
              <a:gd name="T7" fmla="*/ 71 h 102"/>
              <a:gd name="T8" fmla="*/ 97 w 99"/>
              <a:gd name="T9" fmla="*/ 68 h 102"/>
              <a:gd name="T10" fmla="*/ 94 w 99"/>
              <a:gd name="T11" fmla="*/ 63 h 102"/>
              <a:gd name="T12" fmla="*/ 66 w 99"/>
              <a:gd name="T13" fmla="*/ 80 h 102"/>
              <a:gd name="T14" fmla="*/ 69 w 99"/>
              <a:gd name="T15" fmla="*/ 85 h 102"/>
              <a:gd name="T16" fmla="*/ 85 w 99"/>
              <a:gd name="T17" fmla="*/ 64 h 102"/>
              <a:gd name="T18" fmla="*/ 92 w 99"/>
              <a:gd name="T19" fmla="*/ 59 h 102"/>
              <a:gd name="T20" fmla="*/ 63 w 99"/>
              <a:gd name="T21" fmla="*/ 12 h 102"/>
              <a:gd name="T22" fmla="*/ 56 w 99"/>
              <a:gd name="T23" fmla="*/ 16 h 102"/>
              <a:gd name="T24" fmla="*/ 85 w 99"/>
              <a:gd name="T25" fmla="*/ 64 h 102"/>
              <a:gd name="T26" fmla="*/ 82 w 99"/>
              <a:gd name="T27" fmla="*/ 65 h 102"/>
              <a:gd name="T28" fmla="*/ 53 w 99"/>
              <a:gd name="T29" fmla="*/ 18 h 102"/>
              <a:gd name="T30" fmla="*/ 45 w 99"/>
              <a:gd name="T31" fmla="*/ 23 h 102"/>
              <a:gd name="T32" fmla="*/ 74 w 99"/>
              <a:gd name="T33" fmla="*/ 70 h 102"/>
              <a:gd name="T34" fmla="*/ 82 w 99"/>
              <a:gd name="T35" fmla="*/ 65 h 102"/>
              <a:gd name="T36" fmla="*/ 35 w 99"/>
              <a:gd name="T37" fmla="*/ 29 h 102"/>
              <a:gd name="T38" fmla="*/ 64 w 99"/>
              <a:gd name="T39" fmla="*/ 76 h 102"/>
              <a:gd name="T40" fmla="*/ 71 w 99"/>
              <a:gd name="T41" fmla="*/ 72 h 102"/>
              <a:gd name="T42" fmla="*/ 42 w 99"/>
              <a:gd name="T43" fmla="*/ 24 h 102"/>
              <a:gd name="T44" fmla="*/ 35 w 99"/>
              <a:gd name="T45" fmla="*/ 29 h 102"/>
              <a:gd name="T46" fmla="*/ 33 w 99"/>
              <a:gd name="T47" fmla="*/ 25 h 102"/>
              <a:gd name="T48" fmla="*/ 61 w 99"/>
              <a:gd name="T49" fmla="*/ 8 h 102"/>
              <a:gd name="T50" fmla="*/ 59 w 99"/>
              <a:gd name="T51" fmla="*/ 4 h 102"/>
              <a:gd name="T52" fmla="*/ 50 w 99"/>
              <a:gd name="T53" fmla="*/ 2 h 102"/>
              <a:gd name="T54" fmla="*/ 33 w 99"/>
              <a:gd name="T55" fmla="*/ 12 h 102"/>
              <a:gd name="T56" fmla="*/ 31 w 99"/>
              <a:gd name="T57" fmla="*/ 21 h 102"/>
              <a:gd name="T58" fmla="*/ 33 w 99"/>
              <a:gd name="T59" fmla="*/ 25 h 102"/>
              <a:gd name="T60" fmla="*/ 0 w 99"/>
              <a:gd name="T61" fmla="*/ 102 h 102"/>
              <a:gd name="T62" fmla="*/ 76 w 99"/>
              <a:gd name="T63" fmla="*/ 102 h 102"/>
              <a:gd name="T64" fmla="*/ 76 w 99"/>
              <a:gd name="T65" fmla="*/ 96 h 102"/>
              <a:gd name="T66" fmla="*/ 0 w 99"/>
              <a:gd name="T67" fmla="*/ 96 h 102"/>
              <a:gd name="T68" fmla="*/ 0 w 99"/>
              <a:gd name="T6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02">
                <a:moveTo>
                  <a:pt x="69" y="85"/>
                </a:moveTo>
                <a:cubicBezTo>
                  <a:pt x="70" y="86"/>
                  <a:pt x="71" y="87"/>
                  <a:pt x="72" y="87"/>
                </a:cubicBezTo>
                <a:cubicBezTo>
                  <a:pt x="99" y="102"/>
                  <a:pt x="99" y="102"/>
                  <a:pt x="99" y="102"/>
                </a:cubicBezTo>
                <a:cubicBezTo>
                  <a:pt x="98" y="71"/>
                  <a:pt x="98" y="71"/>
                  <a:pt x="98" y="71"/>
                </a:cubicBezTo>
                <a:cubicBezTo>
                  <a:pt x="98" y="70"/>
                  <a:pt x="98" y="69"/>
                  <a:pt x="97" y="68"/>
                </a:cubicBezTo>
                <a:cubicBezTo>
                  <a:pt x="94" y="63"/>
                  <a:pt x="94" y="63"/>
                  <a:pt x="94" y="63"/>
                </a:cubicBezTo>
                <a:cubicBezTo>
                  <a:pt x="66" y="80"/>
                  <a:pt x="66" y="80"/>
                  <a:pt x="66" y="80"/>
                </a:cubicBezTo>
                <a:lnTo>
                  <a:pt x="69" y="85"/>
                </a:lnTo>
                <a:close/>
                <a:moveTo>
                  <a:pt x="85" y="64"/>
                </a:moveTo>
                <a:cubicBezTo>
                  <a:pt x="92" y="59"/>
                  <a:pt x="92" y="59"/>
                  <a:pt x="92" y="59"/>
                </a:cubicBezTo>
                <a:cubicBezTo>
                  <a:pt x="63" y="12"/>
                  <a:pt x="63" y="12"/>
                  <a:pt x="63" y="12"/>
                </a:cubicBezTo>
                <a:cubicBezTo>
                  <a:pt x="56" y="16"/>
                  <a:pt x="56" y="16"/>
                  <a:pt x="56" y="16"/>
                </a:cubicBezTo>
                <a:lnTo>
                  <a:pt x="85" y="64"/>
                </a:lnTo>
                <a:close/>
                <a:moveTo>
                  <a:pt x="82" y="65"/>
                </a:moveTo>
                <a:cubicBezTo>
                  <a:pt x="53" y="18"/>
                  <a:pt x="53" y="18"/>
                  <a:pt x="53" y="18"/>
                </a:cubicBezTo>
                <a:cubicBezTo>
                  <a:pt x="45" y="23"/>
                  <a:pt x="45" y="23"/>
                  <a:pt x="45" y="23"/>
                </a:cubicBezTo>
                <a:cubicBezTo>
                  <a:pt x="74" y="70"/>
                  <a:pt x="74" y="70"/>
                  <a:pt x="74" y="70"/>
                </a:cubicBezTo>
                <a:lnTo>
                  <a:pt x="82" y="65"/>
                </a:lnTo>
                <a:close/>
                <a:moveTo>
                  <a:pt x="35" y="29"/>
                </a:moveTo>
                <a:cubicBezTo>
                  <a:pt x="64" y="76"/>
                  <a:pt x="64" y="76"/>
                  <a:pt x="64" y="76"/>
                </a:cubicBezTo>
                <a:cubicBezTo>
                  <a:pt x="71" y="72"/>
                  <a:pt x="71" y="72"/>
                  <a:pt x="71" y="72"/>
                </a:cubicBezTo>
                <a:cubicBezTo>
                  <a:pt x="42" y="24"/>
                  <a:pt x="42" y="24"/>
                  <a:pt x="42" y="24"/>
                </a:cubicBezTo>
                <a:lnTo>
                  <a:pt x="35" y="29"/>
                </a:lnTo>
                <a:close/>
                <a:moveTo>
                  <a:pt x="33" y="25"/>
                </a:moveTo>
                <a:cubicBezTo>
                  <a:pt x="61" y="8"/>
                  <a:pt x="61" y="8"/>
                  <a:pt x="61" y="8"/>
                </a:cubicBezTo>
                <a:cubicBezTo>
                  <a:pt x="59" y="4"/>
                  <a:pt x="59" y="4"/>
                  <a:pt x="59" y="4"/>
                </a:cubicBezTo>
                <a:cubicBezTo>
                  <a:pt x="57" y="1"/>
                  <a:pt x="53" y="0"/>
                  <a:pt x="50" y="2"/>
                </a:cubicBezTo>
                <a:cubicBezTo>
                  <a:pt x="33" y="12"/>
                  <a:pt x="33" y="12"/>
                  <a:pt x="33" y="12"/>
                </a:cubicBezTo>
                <a:cubicBezTo>
                  <a:pt x="30" y="14"/>
                  <a:pt x="29" y="18"/>
                  <a:pt x="31" y="21"/>
                </a:cubicBezTo>
                <a:lnTo>
                  <a:pt x="33" y="25"/>
                </a:lnTo>
                <a:close/>
                <a:moveTo>
                  <a:pt x="0" y="102"/>
                </a:moveTo>
                <a:cubicBezTo>
                  <a:pt x="76" y="102"/>
                  <a:pt x="76" y="102"/>
                  <a:pt x="76" y="102"/>
                </a:cubicBezTo>
                <a:cubicBezTo>
                  <a:pt x="76" y="96"/>
                  <a:pt x="76" y="96"/>
                  <a:pt x="76" y="96"/>
                </a:cubicBezTo>
                <a:cubicBezTo>
                  <a:pt x="0" y="96"/>
                  <a:pt x="0" y="96"/>
                  <a:pt x="0" y="96"/>
                </a:cubicBezTo>
                <a:lnTo>
                  <a:pt x="0" y="102"/>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dirty="0"/>
          </a:p>
        </p:txBody>
      </p:sp>
      <p:sp>
        <p:nvSpPr>
          <p:cNvPr id="6" name="TextBox 26"/>
          <p:cNvSpPr txBox="1"/>
          <p:nvPr/>
        </p:nvSpPr>
        <p:spPr>
          <a:xfrm>
            <a:off x="6913380" y="2957902"/>
            <a:ext cx="1166110" cy="369332"/>
          </a:xfrm>
          <a:prstGeom prst="rect">
            <a:avLst/>
          </a:prstGeom>
          <a:noFill/>
        </p:spPr>
        <p:txBody>
          <a:bodyPr wrap="square" lIns="0" tIns="0" rIns="0" bIns="0"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LOW MAINTENANCE</a:t>
            </a:r>
          </a:p>
        </p:txBody>
      </p:sp>
      <p:sp>
        <p:nvSpPr>
          <p:cNvPr id="7" name="TextBox 29"/>
          <p:cNvSpPr txBox="1"/>
          <p:nvPr/>
        </p:nvSpPr>
        <p:spPr>
          <a:xfrm>
            <a:off x="5575323" y="4156006"/>
            <a:ext cx="466691" cy="307777"/>
          </a:xfrm>
          <a:prstGeom prst="rect">
            <a:avLst/>
          </a:prstGeom>
          <a:noFill/>
        </p:spPr>
        <p:txBody>
          <a:bodyPr wrap="square" lIns="0" tIns="0" rIns="0" bIns="0" rtlCol="0">
            <a:spAutoFit/>
          </a:bodyPr>
          <a:lstStyle/>
          <a:p>
            <a:pPr algn="ctr"/>
            <a:r>
              <a:rPr lang="en-US" sz="2000" dirty="0">
                <a:solidFill>
                  <a:schemeClr val="bg1"/>
                </a:solidFill>
                <a:latin typeface="微软雅黑" panose="020B0503020204020204" pitchFamily="34" charset="-122"/>
                <a:ea typeface="微软雅黑" panose="020B0503020204020204" pitchFamily="34" charset="-122"/>
              </a:rPr>
              <a:t>2</a:t>
            </a:r>
          </a:p>
        </p:txBody>
      </p:sp>
      <p:sp>
        <p:nvSpPr>
          <p:cNvPr id="15" name="Freeform 207"/>
          <p:cNvSpPr>
            <a:spLocks noEditPoints="1"/>
          </p:cNvSpPr>
          <p:nvPr/>
        </p:nvSpPr>
        <p:spPr bwMode="auto">
          <a:xfrm>
            <a:off x="4229117" y="3955501"/>
            <a:ext cx="1874724" cy="1581626"/>
          </a:xfrm>
          <a:custGeom>
            <a:avLst/>
            <a:gdLst>
              <a:gd name="T0" fmla="*/ 663 w 678"/>
              <a:gd name="T1" fmla="*/ 50 h 572"/>
              <a:gd name="T2" fmla="*/ 586 w 678"/>
              <a:gd name="T3" fmla="*/ 5 h 572"/>
              <a:gd name="T4" fmla="*/ 556 w 678"/>
              <a:gd name="T5" fmla="*/ 5 h 572"/>
              <a:gd name="T6" fmla="*/ 478 w 678"/>
              <a:gd name="T7" fmla="*/ 50 h 572"/>
              <a:gd name="T8" fmla="*/ 463 w 678"/>
              <a:gd name="T9" fmla="*/ 76 h 572"/>
              <a:gd name="T10" fmla="*/ 463 w 678"/>
              <a:gd name="T11" fmla="*/ 136 h 572"/>
              <a:gd name="T12" fmla="*/ 448 w 678"/>
              <a:gd name="T13" fmla="*/ 162 h 572"/>
              <a:gd name="T14" fmla="*/ 427 w 678"/>
              <a:gd name="T15" fmla="*/ 173 h 572"/>
              <a:gd name="T16" fmla="*/ 397 w 678"/>
              <a:gd name="T17" fmla="*/ 173 h 572"/>
              <a:gd name="T18" fmla="*/ 244 w 678"/>
              <a:gd name="T19" fmla="*/ 85 h 572"/>
              <a:gd name="T20" fmla="*/ 194 w 678"/>
              <a:gd name="T21" fmla="*/ 85 h 572"/>
              <a:gd name="T22" fmla="*/ 25 w 678"/>
              <a:gd name="T23" fmla="*/ 183 h 572"/>
              <a:gd name="T24" fmla="*/ 0 w 678"/>
              <a:gd name="T25" fmla="*/ 226 h 572"/>
              <a:gd name="T26" fmla="*/ 0 w 678"/>
              <a:gd name="T27" fmla="*/ 422 h 572"/>
              <a:gd name="T28" fmla="*/ 25 w 678"/>
              <a:gd name="T29" fmla="*/ 465 h 572"/>
              <a:gd name="T30" fmla="*/ 194 w 678"/>
              <a:gd name="T31" fmla="*/ 563 h 572"/>
              <a:gd name="T32" fmla="*/ 244 w 678"/>
              <a:gd name="T33" fmla="*/ 563 h 572"/>
              <a:gd name="T34" fmla="*/ 414 w 678"/>
              <a:gd name="T35" fmla="*/ 465 h 572"/>
              <a:gd name="T36" fmla="*/ 439 w 678"/>
              <a:gd name="T37" fmla="*/ 422 h 572"/>
              <a:gd name="T38" fmla="*/ 439 w 678"/>
              <a:gd name="T39" fmla="*/ 245 h 572"/>
              <a:gd name="T40" fmla="*/ 454 w 678"/>
              <a:gd name="T41" fmla="*/ 219 h 572"/>
              <a:gd name="T42" fmla="*/ 474 w 678"/>
              <a:gd name="T43" fmla="*/ 208 h 572"/>
              <a:gd name="T44" fmla="*/ 504 w 678"/>
              <a:gd name="T45" fmla="*/ 208 h 572"/>
              <a:gd name="T46" fmla="*/ 556 w 678"/>
              <a:gd name="T47" fmla="*/ 237 h 572"/>
              <a:gd name="T48" fmla="*/ 586 w 678"/>
              <a:gd name="T49" fmla="*/ 237 h 572"/>
              <a:gd name="T50" fmla="*/ 663 w 678"/>
              <a:gd name="T51" fmla="*/ 192 h 572"/>
              <a:gd name="T52" fmla="*/ 678 w 678"/>
              <a:gd name="T53" fmla="*/ 166 h 572"/>
              <a:gd name="T54" fmla="*/ 678 w 678"/>
              <a:gd name="T55" fmla="*/ 76 h 572"/>
              <a:gd name="T56" fmla="*/ 663 w 678"/>
              <a:gd name="T57" fmla="*/ 50 h 572"/>
              <a:gd name="T58" fmla="*/ 571 w 678"/>
              <a:gd name="T59" fmla="*/ 185 h 572"/>
              <a:gd name="T60" fmla="*/ 506 w 678"/>
              <a:gd name="T61" fmla="*/ 121 h 572"/>
              <a:gd name="T62" fmla="*/ 571 w 678"/>
              <a:gd name="T63" fmla="*/ 57 h 572"/>
              <a:gd name="T64" fmla="*/ 635 w 678"/>
              <a:gd name="T65" fmla="*/ 121 h 572"/>
              <a:gd name="T66" fmla="*/ 571 w 678"/>
              <a:gd name="T67" fmla="*/ 185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78" h="572">
                <a:moveTo>
                  <a:pt x="663" y="50"/>
                </a:moveTo>
                <a:cubicBezTo>
                  <a:pt x="586" y="5"/>
                  <a:pt x="586" y="5"/>
                  <a:pt x="586" y="5"/>
                </a:cubicBezTo>
                <a:cubicBezTo>
                  <a:pt x="576" y="0"/>
                  <a:pt x="565" y="0"/>
                  <a:pt x="556" y="5"/>
                </a:cubicBezTo>
                <a:cubicBezTo>
                  <a:pt x="478" y="50"/>
                  <a:pt x="478" y="50"/>
                  <a:pt x="478" y="50"/>
                </a:cubicBezTo>
                <a:cubicBezTo>
                  <a:pt x="468" y="56"/>
                  <a:pt x="463" y="66"/>
                  <a:pt x="463" y="76"/>
                </a:cubicBezTo>
                <a:cubicBezTo>
                  <a:pt x="463" y="136"/>
                  <a:pt x="463" y="136"/>
                  <a:pt x="463" y="136"/>
                </a:cubicBezTo>
                <a:cubicBezTo>
                  <a:pt x="463" y="146"/>
                  <a:pt x="457" y="156"/>
                  <a:pt x="448" y="162"/>
                </a:cubicBezTo>
                <a:cubicBezTo>
                  <a:pt x="427" y="173"/>
                  <a:pt x="427" y="173"/>
                  <a:pt x="427" y="173"/>
                </a:cubicBezTo>
                <a:cubicBezTo>
                  <a:pt x="418" y="179"/>
                  <a:pt x="406" y="179"/>
                  <a:pt x="397" y="173"/>
                </a:cubicBezTo>
                <a:cubicBezTo>
                  <a:pt x="244" y="85"/>
                  <a:pt x="244" y="85"/>
                  <a:pt x="244" y="85"/>
                </a:cubicBezTo>
                <a:cubicBezTo>
                  <a:pt x="229" y="76"/>
                  <a:pt x="210" y="76"/>
                  <a:pt x="194" y="85"/>
                </a:cubicBezTo>
                <a:cubicBezTo>
                  <a:pt x="25" y="183"/>
                  <a:pt x="25" y="183"/>
                  <a:pt x="25" y="183"/>
                </a:cubicBezTo>
                <a:cubicBezTo>
                  <a:pt x="10" y="192"/>
                  <a:pt x="0" y="208"/>
                  <a:pt x="0" y="226"/>
                </a:cubicBezTo>
                <a:cubicBezTo>
                  <a:pt x="0" y="422"/>
                  <a:pt x="0" y="422"/>
                  <a:pt x="0" y="422"/>
                </a:cubicBezTo>
                <a:cubicBezTo>
                  <a:pt x="0" y="439"/>
                  <a:pt x="10" y="456"/>
                  <a:pt x="25" y="465"/>
                </a:cubicBezTo>
                <a:cubicBezTo>
                  <a:pt x="194" y="563"/>
                  <a:pt x="194" y="563"/>
                  <a:pt x="194" y="563"/>
                </a:cubicBezTo>
                <a:cubicBezTo>
                  <a:pt x="210" y="572"/>
                  <a:pt x="229" y="572"/>
                  <a:pt x="244" y="563"/>
                </a:cubicBezTo>
                <a:cubicBezTo>
                  <a:pt x="414" y="465"/>
                  <a:pt x="414" y="465"/>
                  <a:pt x="414" y="465"/>
                </a:cubicBezTo>
                <a:cubicBezTo>
                  <a:pt x="429" y="456"/>
                  <a:pt x="439" y="439"/>
                  <a:pt x="439" y="422"/>
                </a:cubicBezTo>
                <a:cubicBezTo>
                  <a:pt x="439" y="245"/>
                  <a:pt x="439" y="245"/>
                  <a:pt x="439" y="245"/>
                </a:cubicBezTo>
                <a:cubicBezTo>
                  <a:pt x="439" y="235"/>
                  <a:pt x="444" y="225"/>
                  <a:pt x="454" y="219"/>
                </a:cubicBezTo>
                <a:cubicBezTo>
                  <a:pt x="474" y="208"/>
                  <a:pt x="474" y="208"/>
                  <a:pt x="474" y="208"/>
                </a:cubicBezTo>
                <a:cubicBezTo>
                  <a:pt x="483" y="202"/>
                  <a:pt x="495" y="202"/>
                  <a:pt x="504" y="208"/>
                </a:cubicBezTo>
                <a:cubicBezTo>
                  <a:pt x="556" y="237"/>
                  <a:pt x="556" y="237"/>
                  <a:pt x="556" y="237"/>
                </a:cubicBezTo>
                <a:cubicBezTo>
                  <a:pt x="565" y="243"/>
                  <a:pt x="576" y="243"/>
                  <a:pt x="586" y="237"/>
                </a:cubicBezTo>
                <a:cubicBezTo>
                  <a:pt x="663" y="192"/>
                  <a:pt x="663" y="192"/>
                  <a:pt x="663" y="192"/>
                </a:cubicBezTo>
                <a:cubicBezTo>
                  <a:pt x="673" y="187"/>
                  <a:pt x="678" y="177"/>
                  <a:pt x="678" y="166"/>
                </a:cubicBezTo>
                <a:cubicBezTo>
                  <a:pt x="678" y="76"/>
                  <a:pt x="678" y="76"/>
                  <a:pt x="678" y="76"/>
                </a:cubicBezTo>
                <a:cubicBezTo>
                  <a:pt x="678" y="66"/>
                  <a:pt x="673" y="56"/>
                  <a:pt x="663" y="50"/>
                </a:cubicBezTo>
                <a:close/>
                <a:moveTo>
                  <a:pt x="571" y="185"/>
                </a:moveTo>
                <a:cubicBezTo>
                  <a:pt x="535" y="185"/>
                  <a:pt x="506" y="157"/>
                  <a:pt x="506" y="121"/>
                </a:cubicBezTo>
                <a:cubicBezTo>
                  <a:pt x="506" y="86"/>
                  <a:pt x="535" y="57"/>
                  <a:pt x="571" y="57"/>
                </a:cubicBezTo>
                <a:cubicBezTo>
                  <a:pt x="606" y="57"/>
                  <a:pt x="635" y="86"/>
                  <a:pt x="635" y="121"/>
                </a:cubicBezTo>
                <a:cubicBezTo>
                  <a:pt x="635" y="157"/>
                  <a:pt x="606" y="185"/>
                  <a:pt x="571" y="185"/>
                </a:cubicBezTo>
                <a:close/>
              </a:path>
            </a:pathLst>
          </a:custGeom>
          <a:gradFill>
            <a:gsLst>
              <a:gs pos="0">
                <a:srgbClr val="6D3AAF"/>
              </a:gs>
              <a:gs pos="56000">
                <a:srgbClr val="4785C9"/>
              </a:gs>
              <a:gs pos="100000">
                <a:srgbClr val="6005A6"/>
              </a:gs>
            </a:gsLst>
            <a:lin ang="5400000" scaled="0"/>
          </a:gradFill>
          <a:ln>
            <a:noFill/>
          </a:ln>
        </p:spPr>
        <p:txBody>
          <a:bodyPr vert="horz" wrap="square" lIns="91440" tIns="45720" rIns="91440" bIns="45720" numCol="1" anchor="t" anchorCtr="0" compatLnSpc="1"/>
          <a:lstStyle/>
          <a:p>
            <a:endParaRPr lang="en-US" dirty="0"/>
          </a:p>
        </p:txBody>
      </p:sp>
      <p:sp>
        <p:nvSpPr>
          <p:cNvPr id="29" name="Oval 209"/>
          <p:cNvSpPr>
            <a:spLocks noChangeArrowheads="1"/>
          </p:cNvSpPr>
          <p:nvPr/>
        </p:nvSpPr>
        <p:spPr bwMode="auto">
          <a:xfrm>
            <a:off x="4585812" y="4328787"/>
            <a:ext cx="500479" cy="503244"/>
          </a:xfrm>
          <a:prstGeom prst="ellipse">
            <a:avLst/>
          </a:prstGeom>
          <a:solidFill>
            <a:schemeClr val="bg1"/>
          </a:solidFill>
          <a:ln>
            <a:noFill/>
          </a:ln>
        </p:spPr>
        <p:txBody>
          <a:bodyPr vert="horz" wrap="square" lIns="91440" tIns="45720" rIns="91440" bIns="45720" numCol="1" anchor="t" anchorCtr="0" compatLnSpc="1"/>
          <a:lstStyle/>
          <a:p>
            <a:endParaRPr lang="en-US" dirty="0"/>
          </a:p>
        </p:txBody>
      </p:sp>
      <p:sp>
        <p:nvSpPr>
          <p:cNvPr id="30" name="Freeform 210"/>
          <p:cNvSpPr>
            <a:spLocks noEditPoints="1"/>
          </p:cNvSpPr>
          <p:nvPr/>
        </p:nvSpPr>
        <p:spPr bwMode="auto">
          <a:xfrm>
            <a:off x="4715771" y="4444920"/>
            <a:ext cx="240562" cy="304159"/>
          </a:xfrm>
          <a:custGeom>
            <a:avLst/>
            <a:gdLst>
              <a:gd name="T0" fmla="*/ 87 w 87"/>
              <a:gd name="T1" fmla="*/ 17 h 110"/>
              <a:gd name="T2" fmla="*/ 82 w 87"/>
              <a:gd name="T3" fmla="*/ 11 h 110"/>
              <a:gd name="T4" fmla="*/ 61 w 87"/>
              <a:gd name="T5" fmla="*/ 53 h 110"/>
              <a:gd name="T6" fmla="*/ 55 w 87"/>
              <a:gd name="T7" fmla="*/ 49 h 110"/>
              <a:gd name="T8" fmla="*/ 76 w 87"/>
              <a:gd name="T9" fmla="*/ 6 h 110"/>
              <a:gd name="T10" fmla="*/ 70 w 87"/>
              <a:gd name="T11" fmla="*/ 0 h 110"/>
              <a:gd name="T12" fmla="*/ 17 w 87"/>
              <a:gd name="T13" fmla="*/ 0 h 110"/>
              <a:gd name="T14" fmla="*/ 11 w 87"/>
              <a:gd name="T15" fmla="*/ 6 h 110"/>
              <a:gd name="T16" fmla="*/ 32 w 87"/>
              <a:gd name="T17" fmla="*/ 49 h 110"/>
              <a:gd name="T18" fmla="*/ 26 w 87"/>
              <a:gd name="T19" fmla="*/ 53 h 110"/>
              <a:gd name="T20" fmla="*/ 5 w 87"/>
              <a:gd name="T21" fmla="*/ 11 h 110"/>
              <a:gd name="T22" fmla="*/ 0 w 87"/>
              <a:gd name="T23" fmla="*/ 17 h 110"/>
              <a:gd name="T24" fmla="*/ 20 w 87"/>
              <a:gd name="T25" fmla="*/ 58 h 110"/>
              <a:gd name="T26" fmla="*/ 12 w 87"/>
              <a:gd name="T27" fmla="*/ 79 h 110"/>
              <a:gd name="T28" fmla="*/ 43 w 87"/>
              <a:gd name="T29" fmla="*/ 110 h 110"/>
              <a:gd name="T30" fmla="*/ 75 w 87"/>
              <a:gd name="T31" fmla="*/ 79 h 110"/>
              <a:gd name="T32" fmla="*/ 67 w 87"/>
              <a:gd name="T33" fmla="*/ 58 h 110"/>
              <a:gd name="T34" fmla="*/ 87 w 87"/>
              <a:gd name="T35" fmla="*/ 17 h 110"/>
              <a:gd name="T36" fmla="*/ 21 w 87"/>
              <a:gd name="T37" fmla="*/ 8 h 110"/>
              <a:gd name="T38" fmla="*/ 66 w 87"/>
              <a:gd name="T39" fmla="*/ 8 h 110"/>
              <a:gd name="T40" fmla="*/ 62 w 87"/>
              <a:gd name="T41" fmla="*/ 16 h 110"/>
              <a:gd name="T42" fmla="*/ 24 w 87"/>
              <a:gd name="T43" fmla="*/ 16 h 110"/>
              <a:gd name="T44" fmla="*/ 21 w 87"/>
              <a:gd name="T45" fmla="*/ 8 h 110"/>
              <a:gd name="T46" fmla="*/ 28 w 87"/>
              <a:gd name="T47" fmla="*/ 24 h 110"/>
              <a:gd name="T48" fmla="*/ 59 w 87"/>
              <a:gd name="T49" fmla="*/ 24 h 110"/>
              <a:gd name="T50" fmla="*/ 47 w 87"/>
              <a:gd name="T51" fmla="*/ 48 h 110"/>
              <a:gd name="T52" fmla="*/ 43 w 87"/>
              <a:gd name="T53" fmla="*/ 47 h 110"/>
              <a:gd name="T54" fmla="*/ 40 w 87"/>
              <a:gd name="T55" fmla="*/ 48 h 110"/>
              <a:gd name="T56" fmla="*/ 28 w 87"/>
              <a:gd name="T57" fmla="*/ 24 h 110"/>
              <a:gd name="T58" fmla="*/ 68 w 87"/>
              <a:gd name="T59" fmla="*/ 79 h 110"/>
              <a:gd name="T60" fmla="*/ 43 w 87"/>
              <a:gd name="T61" fmla="*/ 103 h 110"/>
              <a:gd name="T62" fmla="*/ 19 w 87"/>
              <a:gd name="T63" fmla="*/ 79 h 110"/>
              <a:gd name="T64" fmla="*/ 43 w 87"/>
              <a:gd name="T65" fmla="*/ 54 h 110"/>
              <a:gd name="T66" fmla="*/ 68 w 87"/>
              <a:gd name="T67" fmla="*/ 79 h 110"/>
              <a:gd name="T68" fmla="*/ 43 w 87"/>
              <a:gd name="T69" fmla="*/ 56 h 110"/>
              <a:gd name="T70" fmla="*/ 21 w 87"/>
              <a:gd name="T71" fmla="*/ 79 h 110"/>
              <a:gd name="T72" fmla="*/ 43 w 87"/>
              <a:gd name="T73" fmla="*/ 101 h 110"/>
              <a:gd name="T74" fmla="*/ 66 w 87"/>
              <a:gd name="T75" fmla="*/ 79 h 110"/>
              <a:gd name="T76" fmla="*/ 43 w 87"/>
              <a:gd name="T77" fmla="*/ 56 h 110"/>
              <a:gd name="T78" fmla="*/ 43 w 87"/>
              <a:gd name="T79" fmla="*/ 99 h 110"/>
              <a:gd name="T80" fmla="*/ 23 w 87"/>
              <a:gd name="T81" fmla="*/ 79 h 110"/>
              <a:gd name="T82" fmla="*/ 43 w 87"/>
              <a:gd name="T83" fmla="*/ 59 h 110"/>
              <a:gd name="T84" fmla="*/ 64 w 87"/>
              <a:gd name="T85" fmla="*/ 79 h 110"/>
              <a:gd name="T86" fmla="*/ 43 w 87"/>
              <a:gd name="T87" fmla="*/ 99 h 110"/>
              <a:gd name="T88" fmla="*/ 47 w 87"/>
              <a:gd name="T89" fmla="*/ 65 h 110"/>
              <a:gd name="T90" fmla="*/ 44 w 87"/>
              <a:gd name="T91" fmla="*/ 65 h 110"/>
              <a:gd name="T92" fmla="*/ 36 w 87"/>
              <a:gd name="T93" fmla="*/ 69 h 110"/>
              <a:gd name="T94" fmla="*/ 36 w 87"/>
              <a:gd name="T95" fmla="*/ 73 h 110"/>
              <a:gd name="T96" fmla="*/ 42 w 87"/>
              <a:gd name="T97" fmla="*/ 73 h 110"/>
              <a:gd name="T98" fmla="*/ 42 w 87"/>
              <a:gd name="T99" fmla="*/ 89 h 110"/>
              <a:gd name="T100" fmla="*/ 39 w 87"/>
              <a:gd name="T101" fmla="*/ 89 h 110"/>
              <a:gd name="T102" fmla="*/ 39 w 87"/>
              <a:gd name="T103" fmla="*/ 92 h 110"/>
              <a:gd name="T104" fmla="*/ 50 w 87"/>
              <a:gd name="T105" fmla="*/ 92 h 110"/>
              <a:gd name="T106" fmla="*/ 50 w 87"/>
              <a:gd name="T107" fmla="*/ 89 h 110"/>
              <a:gd name="T108" fmla="*/ 47 w 87"/>
              <a:gd name="T109" fmla="*/ 89 h 110"/>
              <a:gd name="T110" fmla="*/ 47 w 87"/>
              <a:gd name="T111" fmla="*/ 6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 h="110">
                <a:moveTo>
                  <a:pt x="87" y="17"/>
                </a:moveTo>
                <a:cubicBezTo>
                  <a:pt x="82" y="11"/>
                  <a:pt x="82" y="11"/>
                  <a:pt x="82" y="11"/>
                </a:cubicBezTo>
                <a:cubicBezTo>
                  <a:pt x="61" y="53"/>
                  <a:pt x="61" y="53"/>
                  <a:pt x="61" y="53"/>
                </a:cubicBezTo>
                <a:cubicBezTo>
                  <a:pt x="59" y="51"/>
                  <a:pt x="57" y="50"/>
                  <a:pt x="55" y="49"/>
                </a:cubicBezTo>
                <a:cubicBezTo>
                  <a:pt x="76" y="6"/>
                  <a:pt x="76" y="6"/>
                  <a:pt x="76" y="6"/>
                </a:cubicBezTo>
                <a:cubicBezTo>
                  <a:pt x="70" y="0"/>
                  <a:pt x="70" y="0"/>
                  <a:pt x="70" y="0"/>
                </a:cubicBezTo>
                <a:cubicBezTo>
                  <a:pt x="17" y="0"/>
                  <a:pt x="17" y="0"/>
                  <a:pt x="17" y="0"/>
                </a:cubicBezTo>
                <a:cubicBezTo>
                  <a:pt x="11" y="6"/>
                  <a:pt x="11" y="6"/>
                  <a:pt x="11" y="6"/>
                </a:cubicBezTo>
                <a:cubicBezTo>
                  <a:pt x="32" y="49"/>
                  <a:pt x="32" y="49"/>
                  <a:pt x="32" y="49"/>
                </a:cubicBezTo>
                <a:cubicBezTo>
                  <a:pt x="30" y="50"/>
                  <a:pt x="28" y="51"/>
                  <a:pt x="26" y="53"/>
                </a:cubicBezTo>
                <a:cubicBezTo>
                  <a:pt x="5" y="11"/>
                  <a:pt x="5" y="11"/>
                  <a:pt x="5" y="11"/>
                </a:cubicBezTo>
                <a:cubicBezTo>
                  <a:pt x="0" y="17"/>
                  <a:pt x="0" y="17"/>
                  <a:pt x="0" y="17"/>
                </a:cubicBezTo>
                <a:cubicBezTo>
                  <a:pt x="20" y="58"/>
                  <a:pt x="20" y="58"/>
                  <a:pt x="20" y="58"/>
                </a:cubicBezTo>
                <a:cubicBezTo>
                  <a:pt x="15" y="64"/>
                  <a:pt x="12" y="71"/>
                  <a:pt x="12" y="79"/>
                </a:cubicBezTo>
                <a:cubicBezTo>
                  <a:pt x="12" y="96"/>
                  <a:pt x="26" y="110"/>
                  <a:pt x="43" y="110"/>
                </a:cubicBezTo>
                <a:cubicBezTo>
                  <a:pt x="61" y="110"/>
                  <a:pt x="75" y="96"/>
                  <a:pt x="75" y="79"/>
                </a:cubicBezTo>
                <a:cubicBezTo>
                  <a:pt x="75" y="71"/>
                  <a:pt x="72" y="64"/>
                  <a:pt x="67" y="58"/>
                </a:cubicBezTo>
                <a:lnTo>
                  <a:pt x="87" y="17"/>
                </a:lnTo>
                <a:close/>
                <a:moveTo>
                  <a:pt x="21" y="8"/>
                </a:moveTo>
                <a:cubicBezTo>
                  <a:pt x="66" y="8"/>
                  <a:pt x="66" y="8"/>
                  <a:pt x="66" y="8"/>
                </a:cubicBezTo>
                <a:cubicBezTo>
                  <a:pt x="62" y="16"/>
                  <a:pt x="62" y="16"/>
                  <a:pt x="62" y="16"/>
                </a:cubicBezTo>
                <a:cubicBezTo>
                  <a:pt x="24" y="16"/>
                  <a:pt x="24" y="16"/>
                  <a:pt x="24" y="16"/>
                </a:cubicBezTo>
                <a:lnTo>
                  <a:pt x="21" y="8"/>
                </a:lnTo>
                <a:close/>
                <a:moveTo>
                  <a:pt x="28" y="24"/>
                </a:moveTo>
                <a:cubicBezTo>
                  <a:pt x="59" y="24"/>
                  <a:pt x="59" y="24"/>
                  <a:pt x="59" y="24"/>
                </a:cubicBezTo>
                <a:cubicBezTo>
                  <a:pt x="47" y="48"/>
                  <a:pt x="47" y="48"/>
                  <a:pt x="47" y="48"/>
                </a:cubicBezTo>
                <a:cubicBezTo>
                  <a:pt x="46" y="47"/>
                  <a:pt x="45" y="47"/>
                  <a:pt x="43" y="47"/>
                </a:cubicBezTo>
                <a:cubicBezTo>
                  <a:pt x="42" y="47"/>
                  <a:pt x="41" y="47"/>
                  <a:pt x="40" y="48"/>
                </a:cubicBezTo>
                <a:lnTo>
                  <a:pt x="28" y="24"/>
                </a:lnTo>
                <a:close/>
                <a:moveTo>
                  <a:pt x="68" y="79"/>
                </a:moveTo>
                <a:cubicBezTo>
                  <a:pt x="68" y="92"/>
                  <a:pt x="57" y="103"/>
                  <a:pt x="43" y="103"/>
                </a:cubicBezTo>
                <a:cubicBezTo>
                  <a:pt x="30" y="103"/>
                  <a:pt x="19" y="92"/>
                  <a:pt x="19" y="79"/>
                </a:cubicBezTo>
                <a:cubicBezTo>
                  <a:pt x="19" y="65"/>
                  <a:pt x="30" y="54"/>
                  <a:pt x="43" y="54"/>
                </a:cubicBezTo>
                <a:cubicBezTo>
                  <a:pt x="57" y="54"/>
                  <a:pt x="68" y="65"/>
                  <a:pt x="68" y="79"/>
                </a:cubicBezTo>
                <a:close/>
                <a:moveTo>
                  <a:pt x="43" y="56"/>
                </a:moveTo>
                <a:cubicBezTo>
                  <a:pt x="31" y="56"/>
                  <a:pt x="21" y="66"/>
                  <a:pt x="21" y="79"/>
                </a:cubicBezTo>
                <a:cubicBezTo>
                  <a:pt x="21" y="91"/>
                  <a:pt x="31" y="101"/>
                  <a:pt x="43" y="101"/>
                </a:cubicBezTo>
                <a:cubicBezTo>
                  <a:pt x="56" y="101"/>
                  <a:pt x="66" y="91"/>
                  <a:pt x="66" y="79"/>
                </a:cubicBezTo>
                <a:cubicBezTo>
                  <a:pt x="66" y="66"/>
                  <a:pt x="56" y="56"/>
                  <a:pt x="43" y="56"/>
                </a:cubicBezTo>
                <a:close/>
                <a:moveTo>
                  <a:pt x="43" y="99"/>
                </a:moveTo>
                <a:cubicBezTo>
                  <a:pt x="32" y="99"/>
                  <a:pt x="23" y="90"/>
                  <a:pt x="23" y="79"/>
                </a:cubicBezTo>
                <a:cubicBezTo>
                  <a:pt x="23" y="68"/>
                  <a:pt x="32" y="59"/>
                  <a:pt x="43" y="59"/>
                </a:cubicBezTo>
                <a:cubicBezTo>
                  <a:pt x="55" y="59"/>
                  <a:pt x="64" y="68"/>
                  <a:pt x="64" y="79"/>
                </a:cubicBezTo>
                <a:cubicBezTo>
                  <a:pt x="64" y="90"/>
                  <a:pt x="55" y="99"/>
                  <a:pt x="43" y="99"/>
                </a:cubicBezTo>
                <a:close/>
                <a:moveTo>
                  <a:pt x="47" y="65"/>
                </a:moveTo>
                <a:cubicBezTo>
                  <a:pt x="44" y="65"/>
                  <a:pt x="44" y="65"/>
                  <a:pt x="44" y="65"/>
                </a:cubicBezTo>
                <a:cubicBezTo>
                  <a:pt x="44" y="65"/>
                  <a:pt x="42" y="69"/>
                  <a:pt x="36" y="69"/>
                </a:cubicBezTo>
                <a:cubicBezTo>
                  <a:pt x="36" y="73"/>
                  <a:pt x="36" y="73"/>
                  <a:pt x="36" y="73"/>
                </a:cubicBezTo>
                <a:cubicBezTo>
                  <a:pt x="42" y="73"/>
                  <a:pt x="42" y="73"/>
                  <a:pt x="42" y="73"/>
                </a:cubicBezTo>
                <a:cubicBezTo>
                  <a:pt x="42" y="89"/>
                  <a:pt x="42" y="89"/>
                  <a:pt x="42" y="89"/>
                </a:cubicBezTo>
                <a:cubicBezTo>
                  <a:pt x="39" y="89"/>
                  <a:pt x="39" y="89"/>
                  <a:pt x="39" y="89"/>
                </a:cubicBezTo>
                <a:cubicBezTo>
                  <a:pt x="39" y="92"/>
                  <a:pt x="39" y="92"/>
                  <a:pt x="39" y="92"/>
                </a:cubicBezTo>
                <a:cubicBezTo>
                  <a:pt x="50" y="92"/>
                  <a:pt x="50" y="92"/>
                  <a:pt x="50" y="92"/>
                </a:cubicBezTo>
                <a:cubicBezTo>
                  <a:pt x="50" y="89"/>
                  <a:pt x="50" y="89"/>
                  <a:pt x="50" y="89"/>
                </a:cubicBezTo>
                <a:cubicBezTo>
                  <a:pt x="47" y="89"/>
                  <a:pt x="47" y="89"/>
                  <a:pt x="47" y="89"/>
                </a:cubicBezTo>
                <a:lnTo>
                  <a:pt x="47" y="65"/>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dirty="0"/>
          </a:p>
        </p:txBody>
      </p:sp>
      <p:sp>
        <p:nvSpPr>
          <p:cNvPr id="31" name="TextBox 27"/>
          <p:cNvSpPr txBox="1"/>
          <p:nvPr/>
        </p:nvSpPr>
        <p:spPr>
          <a:xfrm>
            <a:off x="4255385" y="4912027"/>
            <a:ext cx="1166110" cy="430887"/>
          </a:xfrm>
          <a:prstGeom prst="rect">
            <a:avLst/>
          </a:prstGeom>
          <a:noFill/>
        </p:spPr>
        <p:txBody>
          <a:bodyPr wrap="square" lIns="0" tIns="0" rIns="0" bIns="0"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BEST IN MARKET</a:t>
            </a:r>
          </a:p>
        </p:txBody>
      </p:sp>
      <p:sp>
        <p:nvSpPr>
          <p:cNvPr id="32" name="TextBox 30"/>
          <p:cNvSpPr txBox="1"/>
          <p:nvPr/>
        </p:nvSpPr>
        <p:spPr>
          <a:xfrm>
            <a:off x="6293249" y="4156006"/>
            <a:ext cx="466691" cy="307777"/>
          </a:xfrm>
          <a:prstGeom prst="rect">
            <a:avLst/>
          </a:prstGeom>
          <a:noFill/>
        </p:spPr>
        <p:txBody>
          <a:bodyPr wrap="square" lIns="0" tIns="0" rIns="0" bIns="0" rtlCol="0">
            <a:spAutoFit/>
          </a:bodyPr>
          <a:lstStyle/>
          <a:p>
            <a:pPr algn="ctr"/>
            <a:r>
              <a:rPr lang="en-US" sz="2000" dirty="0">
                <a:solidFill>
                  <a:schemeClr val="bg1"/>
                </a:solidFill>
                <a:latin typeface="微软雅黑" panose="020B0503020204020204" pitchFamily="34" charset="-122"/>
                <a:ea typeface="微软雅黑" panose="020B0503020204020204" pitchFamily="34" charset="-122"/>
              </a:rPr>
              <a:t>3</a:t>
            </a:r>
          </a:p>
        </p:txBody>
      </p:sp>
      <p:sp>
        <p:nvSpPr>
          <p:cNvPr id="33" name="Freeform 208"/>
          <p:cNvSpPr>
            <a:spLocks noEditPoints="1"/>
          </p:cNvSpPr>
          <p:nvPr/>
        </p:nvSpPr>
        <p:spPr bwMode="auto">
          <a:xfrm>
            <a:off x="6231035" y="3955501"/>
            <a:ext cx="1874724" cy="1581626"/>
          </a:xfrm>
          <a:custGeom>
            <a:avLst/>
            <a:gdLst>
              <a:gd name="T0" fmla="*/ 653 w 678"/>
              <a:gd name="T1" fmla="*/ 183 h 572"/>
              <a:gd name="T2" fmla="*/ 484 w 678"/>
              <a:gd name="T3" fmla="*/ 85 h 572"/>
              <a:gd name="T4" fmla="*/ 434 w 678"/>
              <a:gd name="T5" fmla="*/ 85 h 572"/>
              <a:gd name="T6" fmla="*/ 281 w 678"/>
              <a:gd name="T7" fmla="*/ 173 h 572"/>
              <a:gd name="T8" fmla="*/ 251 w 678"/>
              <a:gd name="T9" fmla="*/ 173 h 572"/>
              <a:gd name="T10" fmla="*/ 230 w 678"/>
              <a:gd name="T11" fmla="*/ 162 h 572"/>
              <a:gd name="T12" fmla="*/ 215 w 678"/>
              <a:gd name="T13" fmla="*/ 136 h 572"/>
              <a:gd name="T14" fmla="*/ 215 w 678"/>
              <a:gd name="T15" fmla="*/ 76 h 572"/>
              <a:gd name="T16" fmla="*/ 200 w 678"/>
              <a:gd name="T17" fmla="*/ 50 h 572"/>
              <a:gd name="T18" fmla="*/ 122 w 678"/>
              <a:gd name="T19" fmla="*/ 5 h 572"/>
              <a:gd name="T20" fmla="*/ 92 w 678"/>
              <a:gd name="T21" fmla="*/ 5 h 572"/>
              <a:gd name="T22" fmla="*/ 15 w 678"/>
              <a:gd name="T23" fmla="*/ 50 h 572"/>
              <a:gd name="T24" fmla="*/ 0 w 678"/>
              <a:gd name="T25" fmla="*/ 76 h 572"/>
              <a:gd name="T26" fmla="*/ 0 w 678"/>
              <a:gd name="T27" fmla="*/ 166 h 572"/>
              <a:gd name="T28" fmla="*/ 15 w 678"/>
              <a:gd name="T29" fmla="*/ 192 h 572"/>
              <a:gd name="T30" fmla="*/ 92 w 678"/>
              <a:gd name="T31" fmla="*/ 237 h 572"/>
              <a:gd name="T32" fmla="*/ 122 w 678"/>
              <a:gd name="T33" fmla="*/ 237 h 572"/>
              <a:gd name="T34" fmla="*/ 174 w 678"/>
              <a:gd name="T35" fmla="*/ 208 h 572"/>
              <a:gd name="T36" fmla="*/ 204 w 678"/>
              <a:gd name="T37" fmla="*/ 208 h 572"/>
              <a:gd name="T38" fmla="*/ 224 w 678"/>
              <a:gd name="T39" fmla="*/ 219 h 572"/>
              <a:gd name="T40" fmla="*/ 239 w 678"/>
              <a:gd name="T41" fmla="*/ 245 h 572"/>
              <a:gd name="T42" fmla="*/ 239 w 678"/>
              <a:gd name="T43" fmla="*/ 422 h 572"/>
              <a:gd name="T44" fmla="*/ 264 w 678"/>
              <a:gd name="T45" fmla="*/ 465 h 572"/>
              <a:gd name="T46" fmla="*/ 434 w 678"/>
              <a:gd name="T47" fmla="*/ 563 h 572"/>
              <a:gd name="T48" fmla="*/ 484 w 678"/>
              <a:gd name="T49" fmla="*/ 563 h 572"/>
              <a:gd name="T50" fmla="*/ 653 w 678"/>
              <a:gd name="T51" fmla="*/ 465 h 572"/>
              <a:gd name="T52" fmla="*/ 678 w 678"/>
              <a:gd name="T53" fmla="*/ 422 h 572"/>
              <a:gd name="T54" fmla="*/ 678 w 678"/>
              <a:gd name="T55" fmla="*/ 226 h 572"/>
              <a:gd name="T56" fmla="*/ 653 w 678"/>
              <a:gd name="T57" fmla="*/ 183 h 572"/>
              <a:gd name="T58" fmla="*/ 107 w 678"/>
              <a:gd name="T59" fmla="*/ 185 h 572"/>
              <a:gd name="T60" fmla="*/ 43 w 678"/>
              <a:gd name="T61" fmla="*/ 121 h 572"/>
              <a:gd name="T62" fmla="*/ 107 w 678"/>
              <a:gd name="T63" fmla="*/ 57 h 572"/>
              <a:gd name="T64" fmla="*/ 172 w 678"/>
              <a:gd name="T65" fmla="*/ 121 h 572"/>
              <a:gd name="T66" fmla="*/ 107 w 678"/>
              <a:gd name="T67" fmla="*/ 185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78" h="572">
                <a:moveTo>
                  <a:pt x="653" y="183"/>
                </a:moveTo>
                <a:cubicBezTo>
                  <a:pt x="484" y="85"/>
                  <a:pt x="484" y="85"/>
                  <a:pt x="484" y="85"/>
                </a:cubicBezTo>
                <a:cubicBezTo>
                  <a:pt x="468" y="76"/>
                  <a:pt x="449" y="76"/>
                  <a:pt x="434" y="85"/>
                </a:cubicBezTo>
                <a:cubicBezTo>
                  <a:pt x="281" y="173"/>
                  <a:pt x="281" y="173"/>
                  <a:pt x="281" y="173"/>
                </a:cubicBezTo>
                <a:cubicBezTo>
                  <a:pt x="272" y="179"/>
                  <a:pt x="260" y="179"/>
                  <a:pt x="251" y="173"/>
                </a:cubicBezTo>
                <a:cubicBezTo>
                  <a:pt x="230" y="162"/>
                  <a:pt x="230" y="162"/>
                  <a:pt x="230" y="162"/>
                </a:cubicBezTo>
                <a:cubicBezTo>
                  <a:pt x="221" y="156"/>
                  <a:pt x="215" y="146"/>
                  <a:pt x="215" y="136"/>
                </a:cubicBezTo>
                <a:cubicBezTo>
                  <a:pt x="215" y="76"/>
                  <a:pt x="215" y="76"/>
                  <a:pt x="215" y="76"/>
                </a:cubicBezTo>
                <a:cubicBezTo>
                  <a:pt x="215" y="66"/>
                  <a:pt x="210" y="56"/>
                  <a:pt x="200" y="50"/>
                </a:cubicBezTo>
                <a:cubicBezTo>
                  <a:pt x="122" y="5"/>
                  <a:pt x="122" y="5"/>
                  <a:pt x="122" y="5"/>
                </a:cubicBezTo>
                <a:cubicBezTo>
                  <a:pt x="113" y="0"/>
                  <a:pt x="102" y="0"/>
                  <a:pt x="92" y="5"/>
                </a:cubicBezTo>
                <a:cubicBezTo>
                  <a:pt x="15" y="50"/>
                  <a:pt x="15" y="50"/>
                  <a:pt x="15" y="50"/>
                </a:cubicBezTo>
                <a:cubicBezTo>
                  <a:pt x="5" y="56"/>
                  <a:pt x="0" y="66"/>
                  <a:pt x="0" y="76"/>
                </a:cubicBezTo>
                <a:cubicBezTo>
                  <a:pt x="0" y="166"/>
                  <a:pt x="0" y="166"/>
                  <a:pt x="0" y="166"/>
                </a:cubicBezTo>
                <a:cubicBezTo>
                  <a:pt x="0" y="177"/>
                  <a:pt x="5" y="187"/>
                  <a:pt x="15" y="192"/>
                </a:cubicBezTo>
                <a:cubicBezTo>
                  <a:pt x="92" y="237"/>
                  <a:pt x="92" y="237"/>
                  <a:pt x="92" y="237"/>
                </a:cubicBezTo>
                <a:cubicBezTo>
                  <a:pt x="102" y="243"/>
                  <a:pt x="113" y="243"/>
                  <a:pt x="122" y="237"/>
                </a:cubicBezTo>
                <a:cubicBezTo>
                  <a:pt x="174" y="208"/>
                  <a:pt x="174" y="208"/>
                  <a:pt x="174" y="208"/>
                </a:cubicBezTo>
                <a:cubicBezTo>
                  <a:pt x="183" y="202"/>
                  <a:pt x="195" y="202"/>
                  <a:pt x="204" y="208"/>
                </a:cubicBezTo>
                <a:cubicBezTo>
                  <a:pt x="224" y="219"/>
                  <a:pt x="224" y="219"/>
                  <a:pt x="224" y="219"/>
                </a:cubicBezTo>
                <a:cubicBezTo>
                  <a:pt x="234" y="225"/>
                  <a:pt x="239" y="235"/>
                  <a:pt x="239" y="245"/>
                </a:cubicBezTo>
                <a:cubicBezTo>
                  <a:pt x="239" y="422"/>
                  <a:pt x="239" y="422"/>
                  <a:pt x="239" y="422"/>
                </a:cubicBezTo>
                <a:cubicBezTo>
                  <a:pt x="239" y="439"/>
                  <a:pt x="249" y="456"/>
                  <a:pt x="264" y="465"/>
                </a:cubicBezTo>
                <a:cubicBezTo>
                  <a:pt x="434" y="563"/>
                  <a:pt x="434" y="563"/>
                  <a:pt x="434" y="563"/>
                </a:cubicBezTo>
                <a:cubicBezTo>
                  <a:pt x="449" y="572"/>
                  <a:pt x="468" y="572"/>
                  <a:pt x="484" y="563"/>
                </a:cubicBezTo>
                <a:cubicBezTo>
                  <a:pt x="653" y="465"/>
                  <a:pt x="653" y="465"/>
                  <a:pt x="653" y="465"/>
                </a:cubicBezTo>
                <a:cubicBezTo>
                  <a:pt x="668" y="456"/>
                  <a:pt x="678" y="439"/>
                  <a:pt x="678" y="422"/>
                </a:cubicBezTo>
                <a:cubicBezTo>
                  <a:pt x="678" y="226"/>
                  <a:pt x="678" y="226"/>
                  <a:pt x="678" y="226"/>
                </a:cubicBezTo>
                <a:cubicBezTo>
                  <a:pt x="678" y="208"/>
                  <a:pt x="668" y="192"/>
                  <a:pt x="653" y="183"/>
                </a:cubicBezTo>
                <a:close/>
                <a:moveTo>
                  <a:pt x="107" y="185"/>
                </a:moveTo>
                <a:cubicBezTo>
                  <a:pt x="72" y="185"/>
                  <a:pt x="43" y="157"/>
                  <a:pt x="43" y="121"/>
                </a:cubicBezTo>
                <a:cubicBezTo>
                  <a:pt x="43" y="86"/>
                  <a:pt x="72" y="57"/>
                  <a:pt x="107" y="57"/>
                </a:cubicBezTo>
                <a:cubicBezTo>
                  <a:pt x="143" y="57"/>
                  <a:pt x="172" y="86"/>
                  <a:pt x="172" y="121"/>
                </a:cubicBezTo>
                <a:cubicBezTo>
                  <a:pt x="172" y="157"/>
                  <a:pt x="143" y="185"/>
                  <a:pt x="107" y="185"/>
                </a:cubicBezTo>
                <a:close/>
              </a:path>
            </a:pathLst>
          </a:custGeom>
          <a:gradFill>
            <a:gsLst>
              <a:gs pos="0">
                <a:srgbClr val="6D3AAF"/>
              </a:gs>
              <a:gs pos="56000">
                <a:srgbClr val="4785C9"/>
              </a:gs>
              <a:gs pos="100000">
                <a:srgbClr val="6005A6"/>
              </a:gs>
            </a:gsLst>
            <a:lin ang="5400000" scaled="0"/>
          </a:gradFill>
          <a:ln>
            <a:noFill/>
          </a:ln>
        </p:spPr>
        <p:txBody>
          <a:bodyPr vert="horz" wrap="square" lIns="91440" tIns="45720" rIns="91440" bIns="45720" numCol="1" anchor="t" anchorCtr="0" compatLnSpc="1"/>
          <a:lstStyle/>
          <a:p>
            <a:endParaRPr lang="en-US" dirty="0"/>
          </a:p>
        </p:txBody>
      </p:sp>
      <p:sp>
        <p:nvSpPr>
          <p:cNvPr id="34" name="Oval 211"/>
          <p:cNvSpPr>
            <a:spLocks noChangeArrowheads="1"/>
          </p:cNvSpPr>
          <p:nvPr/>
        </p:nvSpPr>
        <p:spPr bwMode="auto">
          <a:xfrm>
            <a:off x="7248584" y="4328787"/>
            <a:ext cx="500479" cy="503244"/>
          </a:xfrm>
          <a:prstGeom prst="ellipse">
            <a:avLst/>
          </a:prstGeom>
          <a:solidFill>
            <a:schemeClr val="bg1"/>
          </a:solidFill>
          <a:ln>
            <a:noFill/>
          </a:ln>
        </p:spPr>
        <p:txBody>
          <a:bodyPr vert="horz" wrap="square" lIns="91440" tIns="45720" rIns="91440" bIns="45720" numCol="1" anchor="t" anchorCtr="0" compatLnSpc="1"/>
          <a:lstStyle/>
          <a:p>
            <a:endParaRPr lang="en-US" dirty="0"/>
          </a:p>
        </p:txBody>
      </p:sp>
      <p:sp>
        <p:nvSpPr>
          <p:cNvPr id="35" name="Freeform 212"/>
          <p:cNvSpPr>
            <a:spLocks noEditPoints="1"/>
          </p:cNvSpPr>
          <p:nvPr/>
        </p:nvSpPr>
        <p:spPr bwMode="auto">
          <a:xfrm>
            <a:off x="7353657" y="4464276"/>
            <a:ext cx="287568" cy="243327"/>
          </a:xfrm>
          <a:custGeom>
            <a:avLst/>
            <a:gdLst>
              <a:gd name="T0" fmla="*/ 37 w 104"/>
              <a:gd name="T1" fmla="*/ 57 h 88"/>
              <a:gd name="T2" fmla="*/ 37 w 104"/>
              <a:gd name="T3" fmla="*/ 88 h 88"/>
              <a:gd name="T4" fmla="*/ 60 w 104"/>
              <a:gd name="T5" fmla="*/ 88 h 88"/>
              <a:gd name="T6" fmla="*/ 60 w 104"/>
              <a:gd name="T7" fmla="*/ 60 h 88"/>
              <a:gd name="T8" fmla="*/ 50 w 104"/>
              <a:gd name="T9" fmla="*/ 70 h 88"/>
              <a:gd name="T10" fmla="*/ 37 w 104"/>
              <a:gd name="T11" fmla="*/ 57 h 88"/>
              <a:gd name="T12" fmla="*/ 5 w 104"/>
              <a:gd name="T13" fmla="*/ 84 h 88"/>
              <a:gd name="T14" fmla="*/ 9 w 104"/>
              <a:gd name="T15" fmla="*/ 88 h 88"/>
              <a:gd name="T16" fmla="*/ 28 w 104"/>
              <a:gd name="T17" fmla="*/ 88 h 88"/>
              <a:gd name="T18" fmla="*/ 28 w 104"/>
              <a:gd name="T19" fmla="*/ 48 h 88"/>
              <a:gd name="T20" fmla="*/ 5 w 104"/>
              <a:gd name="T21" fmla="*/ 71 h 88"/>
              <a:gd name="T22" fmla="*/ 5 w 104"/>
              <a:gd name="T23" fmla="*/ 84 h 88"/>
              <a:gd name="T24" fmla="*/ 84 w 104"/>
              <a:gd name="T25" fmla="*/ 1 h 88"/>
              <a:gd name="T26" fmla="*/ 80 w 104"/>
              <a:gd name="T27" fmla="*/ 6 h 88"/>
              <a:gd name="T28" fmla="*/ 84 w 104"/>
              <a:gd name="T29" fmla="*/ 10 h 88"/>
              <a:gd name="T30" fmla="*/ 89 w 104"/>
              <a:gd name="T31" fmla="*/ 9 h 88"/>
              <a:gd name="T32" fmla="*/ 50 w 104"/>
              <a:gd name="T33" fmla="*/ 48 h 88"/>
              <a:gd name="T34" fmla="*/ 28 w 104"/>
              <a:gd name="T35" fmla="*/ 25 h 88"/>
              <a:gd name="T36" fmla="*/ 2 w 104"/>
              <a:gd name="T37" fmla="*/ 51 h 88"/>
              <a:gd name="T38" fmla="*/ 2 w 104"/>
              <a:gd name="T39" fmla="*/ 57 h 88"/>
              <a:gd name="T40" fmla="*/ 8 w 104"/>
              <a:gd name="T41" fmla="*/ 57 h 88"/>
              <a:gd name="T42" fmla="*/ 28 w 104"/>
              <a:gd name="T43" fmla="*/ 37 h 88"/>
              <a:gd name="T44" fmla="*/ 50 w 104"/>
              <a:gd name="T45" fmla="*/ 59 h 88"/>
              <a:gd name="T46" fmla="*/ 95 w 104"/>
              <a:gd name="T47" fmla="*/ 15 h 88"/>
              <a:gd name="T48" fmla="*/ 94 w 104"/>
              <a:gd name="T49" fmla="*/ 20 h 88"/>
              <a:gd name="T50" fmla="*/ 98 w 104"/>
              <a:gd name="T51" fmla="*/ 24 h 88"/>
              <a:gd name="T52" fmla="*/ 98 w 104"/>
              <a:gd name="T53" fmla="*/ 24 h 88"/>
              <a:gd name="T54" fmla="*/ 102 w 104"/>
              <a:gd name="T55" fmla="*/ 20 h 88"/>
              <a:gd name="T56" fmla="*/ 104 w 104"/>
              <a:gd name="T57" fmla="*/ 0 h 88"/>
              <a:gd name="T58" fmla="*/ 84 w 104"/>
              <a:gd name="T59" fmla="*/ 1 h 88"/>
              <a:gd name="T60" fmla="*/ 70 w 104"/>
              <a:gd name="T61" fmla="*/ 51 h 88"/>
              <a:gd name="T62" fmla="*/ 70 w 104"/>
              <a:gd name="T63" fmla="*/ 88 h 88"/>
              <a:gd name="T64" fmla="*/ 89 w 104"/>
              <a:gd name="T65" fmla="*/ 88 h 88"/>
              <a:gd name="T66" fmla="*/ 93 w 104"/>
              <a:gd name="T67" fmla="*/ 84 h 88"/>
              <a:gd name="T68" fmla="*/ 93 w 104"/>
              <a:gd name="T69" fmla="*/ 28 h 88"/>
              <a:gd name="T70" fmla="*/ 73 w 104"/>
              <a:gd name="T71" fmla="*/ 48 h 88"/>
              <a:gd name="T72" fmla="*/ 70 w 104"/>
              <a:gd name="T73" fmla="*/ 5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88">
                <a:moveTo>
                  <a:pt x="37" y="57"/>
                </a:moveTo>
                <a:cubicBezTo>
                  <a:pt x="37" y="88"/>
                  <a:pt x="37" y="88"/>
                  <a:pt x="37" y="88"/>
                </a:cubicBezTo>
                <a:cubicBezTo>
                  <a:pt x="60" y="88"/>
                  <a:pt x="60" y="88"/>
                  <a:pt x="60" y="88"/>
                </a:cubicBezTo>
                <a:cubicBezTo>
                  <a:pt x="60" y="60"/>
                  <a:pt x="60" y="60"/>
                  <a:pt x="60" y="60"/>
                </a:cubicBezTo>
                <a:cubicBezTo>
                  <a:pt x="50" y="70"/>
                  <a:pt x="50" y="70"/>
                  <a:pt x="50" y="70"/>
                </a:cubicBezTo>
                <a:lnTo>
                  <a:pt x="37" y="57"/>
                </a:lnTo>
                <a:close/>
                <a:moveTo>
                  <a:pt x="5" y="84"/>
                </a:moveTo>
                <a:cubicBezTo>
                  <a:pt x="5" y="86"/>
                  <a:pt x="7" y="88"/>
                  <a:pt x="9" y="88"/>
                </a:cubicBezTo>
                <a:cubicBezTo>
                  <a:pt x="28" y="88"/>
                  <a:pt x="28" y="88"/>
                  <a:pt x="28" y="88"/>
                </a:cubicBezTo>
                <a:cubicBezTo>
                  <a:pt x="28" y="48"/>
                  <a:pt x="28" y="48"/>
                  <a:pt x="28" y="48"/>
                </a:cubicBezTo>
                <a:cubicBezTo>
                  <a:pt x="5" y="71"/>
                  <a:pt x="5" y="71"/>
                  <a:pt x="5" y="71"/>
                </a:cubicBezTo>
                <a:lnTo>
                  <a:pt x="5" y="84"/>
                </a:lnTo>
                <a:close/>
                <a:moveTo>
                  <a:pt x="84" y="1"/>
                </a:moveTo>
                <a:cubicBezTo>
                  <a:pt x="81" y="2"/>
                  <a:pt x="80" y="4"/>
                  <a:pt x="80" y="6"/>
                </a:cubicBezTo>
                <a:cubicBezTo>
                  <a:pt x="80" y="8"/>
                  <a:pt x="82" y="10"/>
                  <a:pt x="84" y="10"/>
                </a:cubicBezTo>
                <a:cubicBezTo>
                  <a:pt x="89" y="9"/>
                  <a:pt x="89" y="9"/>
                  <a:pt x="89" y="9"/>
                </a:cubicBezTo>
                <a:cubicBezTo>
                  <a:pt x="50" y="48"/>
                  <a:pt x="50" y="48"/>
                  <a:pt x="50" y="48"/>
                </a:cubicBezTo>
                <a:cubicBezTo>
                  <a:pt x="28" y="25"/>
                  <a:pt x="28" y="25"/>
                  <a:pt x="28" y="25"/>
                </a:cubicBezTo>
                <a:cubicBezTo>
                  <a:pt x="2" y="51"/>
                  <a:pt x="2" y="51"/>
                  <a:pt x="2" y="51"/>
                </a:cubicBezTo>
                <a:cubicBezTo>
                  <a:pt x="0" y="53"/>
                  <a:pt x="0" y="55"/>
                  <a:pt x="2" y="57"/>
                </a:cubicBezTo>
                <a:cubicBezTo>
                  <a:pt x="4" y="59"/>
                  <a:pt x="6" y="59"/>
                  <a:pt x="8" y="57"/>
                </a:cubicBezTo>
                <a:cubicBezTo>
                  <a:pt x="28" y="37"/>
                  <a:pt x="28" y="37"/>
                  <a:pt x="28" y="37"/>
                </a:cubicBezTo>
                <a:cubicBezTo>
                  <a:pt x="50" y="59"/>
                  <a:pt x="50" y="59"/>
                  <a:pt x="50" y="59"/>
                </a:cubicBezTo>
                <a:cubicBezTo>
                  <a:pt x="95" y="15"/>
                  <a:pt x="95" y="15"/>
                  <a:pt x="95" y="15"/>
                </a:cubicBezTo>
                <a:cubicBezTo>
                  <a:pt x="94" y="20"/>
                  <a:pt x="94" y="20"/>
                  <a:pt x="94" y="20"/>
                </a:cubicBezTo>
                <a:cubicBezTo>
                  <a:pt x="94" y="22"/>
                  <a:pt x="96" y="24"/>
                  <a:pt x="98" y="24"/>
                </a:cubicBezTo>
                <a:cubicBezTo>
                  <a:pt x="98" y="24"/>
                  <a:pt x="98" y="24"/>
                  <a:pt x="98" y="24"/>
                </a:cubicBezTo>
                <a:cubicBezTo>
                  <a:pt x="100" y="24"/>
                  <a:pt x="102" y="22"/>
                  <a:pt x="102" y="20"/>
                </a:cubicBezTo>
                <a:cubicBezTo>
                  <a:pt x="104" y="0"/>
                  <a:pt x="104" y="0"/>
                  <a:pt x="104" y="0"/>
                </a:cubicBezTo>
                <a:lnTo>
                  <a:pt x="84" y="1"/>
                </a:lnTo>
                <a:close/>
                <a:moveTo>
                  <a:pt x="70" y="51"/>
                </a:moveTo>
                <a:cubicBezTo>
                  <a:pt x="70" y="88"/>
                  <a:pt x="70" y="88"/>
                  <a:pt x="70" y="88"/>
                </a:cubicBezTo>
                <a:cubicBezTo>
                  <a:pt x="89" y="88"/>
                  <a:pt x="89" y="88"/>
                  <a:pt x="89" y="88"/>
                </a:cubicBezTo>
                <a:cubicBezTo>
                  <a:pt x="91" y="88"/>
                  <a:pt x="93" y="86"/>
                  <a:pt x="93" y="84"/>
                </a:cubicBezTo>
                <a:cubicBezTo>
                  <a:pt x="93" y="28"/>
                  <a:pt x="93" y="28"/>
                  <a:pt x="93" y="28"/>
                </a:cubicBezTo>
                <a:cubicBezTo>
                  <a:pt x="73" y="48"/>
                  <a:pt x="73" y="48"/>
                  <a:pt x="73" y="48"/>
                </a:cubicBezTo>
                <a:lnTo>
                  <a:pt x="70" y="51"/>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dirty="0"/>
          </a:p>
        </p:txBody>
      </p:sp>
      <p:sp>
        <p:nvSpPr>
          <p:cNvPr id="36" name="TextBox 28"/>
          <p:cNvSpPr txBox="1"/>
          <p:nvPr/>
        </p:nvSpPr>
        <p:spPr>
          <a:xfrm>
            <a:off x="6913380" y="4912027"/>
            <a:ext cx="1166110" cy="215444"/>
          </a:xfrm>
          <a:prstGeom prst="rect">
            <a:avLst/>
          </a:prstGeom>
          <a:noFill/>
        </p:spPr>
        <p:txBody>
          <a:bodyPr wrap="square" lIns="0" tIns="0" rIns="0" bIns="0"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SECURITY.</a:t>
            </a:r>
          </a:p>
        </p:txBody>
      </p:sp>
      <p:grpSp>
        <p:nvGrpSpPr>
          <p:cNvPr id="38" name="组合 37"/>
          <p:cNvGrpSpPr/>
          <p:nvPr/>
        </p:nvGrpSpPr>
        <p:grpSpPr>
          <a:xfrm>
            <a:off x="1530350" y="1824355"/>
            <a:ext cx="1981200" cy="711835"/>
            <a:chOff x="2408" y="3190"/>
            <a:chExt cx="3120" cy="1121"/>
          </a:xfrm>
        </p:grpSpPr>
        <p:sp>
          <p:nvSpPr>
            <p:cNvPr id="70" name="TextBox 45"/>
            <p:cNvSpPr txBox="1"/>
            <p:nvPr/>
          </p:nvSpPr>
          <p:spPr>
            <a:xfrm>
              <a:off x="2408" y="3190"/>
              <a:ext cx="3120" cy="663"/>
            </a:xfrm>
            <a:prstGeom prst="rect">
              <a:avLst/>
            </a:prstGeom>
          </p:spPr>
          <p:txBody>
            <a:bodyPr vert="horz" wrap="none" lIns="0" tIns="0" rIns="0" bIns="0" anchor="b" anchorCtr="1">
              <a:normAutofit/>
            </a:bodyPr>
            <a:lstStyle/>
            <a:p>
              <a:pPr algn="ctr"/>
              <a:r>
                <a:rPr lang="en-IN" altLang="zh-CN" sz="2000" b="1" kern="900" dirty="0">
                  <a:solidFill>
                    <a:schemeClr val="bg1"/>
                  </a:solidFill>
                  <a:latin typeface="微软雅黑" panose="020B0503020204020204" pitchFamily="34" charset="-122"/>
                  <a:ea typeface="微软雅黑" panose="020B0503020204020204" pitchFamily="34" charset="-122"/>
                  <a:cs typeface="+mn-ea"/>
                  <a:sym typeface="+mn-lt"/>
                </a:rPr>
                <a:t>Not Limited to Violence</a:t>
              </a:r>
              <a:endPar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72"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en-US" sz="1200" b="0" i="0" dirty="0">
                  <a:solidFill>
                    <a:srgbClr val="D1D5DB"/>
                  </a:solidFill>
                  <a:effectLst/>
                  <a:latin typeface="Söhne"/>
                </a:rPr>
                <a:t>Our model's capabilities extend beyond violence detection, allowing for a wide range of potential applications in the realm of public safety and security.</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16" name="组合 15"/>
          <p:cNvGrpSpPr/>
          <p:nvPr/>
        </p:nvGrpSpPr>
        <p:grpSpPr>
          <a:xfrm>
            <a:off x="1485265" y="4498340"/>
            <a:ext cx="1981200" cy="711835"/>
            <a:chOff x="2408" y="3190"/>
            <a:chExt cx="3120" cy="1121"/>
          </a:xfrm>
        </p:grpSpPr>
        <p:sp>
          <p:nvSpPr>
            <p:cNvPr id="18" name="TextBox 45"/>
            <p:cNvSpPr txBox="1"/>
            <p:nvPr/>
          </p:nvSpPr>
          <p:spPr>
            <a:xfrm>
              <a:off x="2408" y="3190"/>
              <a:ext cx="3120" cy="663"/>
            </a:xfrm>
            <a:prstGeom prst="rect">
              <a:avLst/>
            </a:prstGeom>
          </p:spPr>
          <p:txBody>
            <a:bodyPr vert="horz" wrap="none" lIns="0" tIns="0" rIns="0" bIns="0" anchor="b" anchorCtr="1">
              <a:normAutofit/>
            </a:bodyPr>
            <a:lstStyle/>
            <a:p>
              <a:pPr algn="ctr"/>
              <a:r>
                <a:rPr lang="en-IN" altLang="zh-CN" sz="2000" b="1" kern="900" dirty="0">
                  <a:solidFill>
                    <a:schemeClr val="bg1"/>
                  </a:solidFill>
                  <a:latin typeface="微软雅黑" panose="020B0503020204020204" pitchFamily="34" charset="-122"/>
                  <a:ea typeface="微软雅黑" panose="020B0503020204020204" pitchFamily="34" charset="-122"/>
                  <a:cs typeface="+mn-ea"/>
                  <a:sym typeface="+mn-lt"/>
                </a:rPr>
                <a:t># Outside</a:t>
              </a:r>
              <a:endPar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9"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en-US" sz="1200" b="0" i="0" dirty="0">
                  <a:solidFill>
                    <a:srgbClr val="D1D5DB"/>
                  </a:solidFill>
                  <a:effectLst/>
                  <a:latin typeface="Söhne"/>
                </a:rPr>
                <a:t>Our model has the ability to detect and classify various outdoor activities, making it a valuable tool for enhancing safety and security in public spaces.</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23" name="组合 22"/>
          <p:cNvGrpSpPr/>
          <p:nvPr/>
        </p:nvGrpSpPr>
        <p:grpSpPr>
          <a:xfrm>
            <a:off x="8943975" y="1824355"/>
            <a:ext cx="1981200" cy="711835"/>
            <a:chOff x="2408" y="3190"/>
            <a:chExt cx="3120" cy="1121"/>
          </a:xfrm>
        </p:grpSpPr>
        <p:sp>
          <p:nvSpPr>
            <p:cNvPr id="24" name="TextBox 45"/>
            <p:cNvSpPr txBox="1"/>
            <p:nvPr/>
          </p:nvSpPr>
          <p:spPr>
            <a:xfrm>
              <a:off x="2408" y="3190"/>
              <a:ext cx="3120" cy="663"/>
            </a:xfrm>
            <a:prstGeom prst="rect">
              <a:avLst/>
            </a:prstGeom>
          </p:spPr>
          <p:txBody>
            <a:bodyPr vert="horz" wrap="none" lIns="0" tIns="0" rIns="0" bIns="0" anchor="b" anchorCtr="1">
              <a:normAutofit/>
            </a:bodyPr>
            <a:lstStyle/>
            <a:p>
              <a:pPr algn="ctr"/>
              <a:r>
                <a:rPr lang="en-IN" altLang="zh-CN" sz="2000" b="1" kern="900" dirty="0">
                  <a:solidFill>
                    <a:schemeClr val="bg1"/>
                  </a:solidFill>
                  <a:latin typeface="微软雅黑" panose="020B0503020204020204" pitchFamily="34" charset="-122"/>
                  <a:ea typeface="微软雅黑" panose="020B0503020204020204" pitchFamily="34" charset="-122"/>
                  <a:cs typeface="+mn-ea"/>
                  <a:sym typeface="+mn-lt"/>
                </a:rPr>
                <a:t>Smart Alert System</a:t>
              </a:r>
              <a:endPar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7"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en-US" sz="1200" b="0" i="0" dirty="0">
                  <a:solidFill>
                    <a:srgbClr val="D1D5DB"/>
                  </a:solidFill>
                  <a:effectLst/>
                  <a:latin typeface="Söhne"/>
                </a:rPr>
                <a:t>Our model can alert authorized personnel through the messaging app Telegram, allowing for quick and effective response to potential threats.</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37" name="组合 36"/>
          <p:cNvGrpSpPr/>
          <p:nvPr/>
        </p:nvGrpSpPr>
        <p:grpSpPr>
          <a:xfrm>
            <a:off x="8898255" y="4498340"/>
            <a:ext cx="1981200" cy="711835"/>
            <a:chOff x="2408" y="3190"/>
            <a:chExt cx="3120" cy="1121"/>
          </a:xfrm>
        </p:grpSpPr>
        <p:sp>
          <p:nvSpPr>
            <p:cNvPr id="39" name="TextBox 45"/>
            <p:cNvSpPr txBox="1"/>
            <p:nvPr/>
          </p:nvSpPr>
          <p:spPr>
            <a:xfrm>
              <a:off x="2408" y="3190"/>
              <a:ext cx="3120" cy="663"/>
            </a:xfrm>
            <a:prstGeom prst="rect">
              <a:avLst/>
            </a:prstGeom>
          </p:spPr>
          <p:txBody>
            <a:bodyPr vert="horz" wrap="none" lIns="0" tIns="0" rIns="0" bIns="0" anchor="b" anchorCtr="1">
              <a:normAutofit/>
            </a:bodyPr>
            <a:lstStyle/>
            <a:p>
              <a:pPr algn="ctr"/>
              <a:r>
                <a:rPr lang="en-IN" altLang="zh-CN" sz="2000" b="1" kern="900" dirty="0">
                  <a:solidFill>
                    <a:schemeClr val="bg1"/>
                  </a:solidFill>
                  <a:latin typeface="微软雅黑" panose="020B0503020204020204" pitchFamily="34" charset="-122"/>
                  <a:ea typeface="微软雅黑" panose="020B0503020204020204" pitchFamily="34" charset="-122"/>
                  <a:cs typeface="+mn-ea"/>
                  <a:sym typeface="+mn-lt"/>
                </a:rPr>
                <a:t># Inside</a:t>
              </a:r>
              <a:endPar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0"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en-US" sz="1200" b="0" i="0" dirty="0">
                  <a:solidFill>
                    <a:srgbClr val="D1D5DB"/>
                  </a:solidFill>
                  <a:effectLst/>
                  <a:latin typeface="Söhne"/>
                </a:rPr>
                <a:t>Our model has the ability to detect and classify various indoor activities, making it a valuable tool for enhancing safety and security in indoor environments</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6" name="TextBox 7">
            <a:extLst>
              <a:ext uri="{FF2B5EF4-FFF2-40B4-BE49-F238E27FC236}">
                <a16:creationId xmlns:a16="http://schemas.microsoft.com/office/drawing/2014/main" id="{75428DCA-52BE-7B9C-F8E0-926777AD01FA}"/>
              </a:ext>
            </a:extLst>
          </p:cNvPr>
          <p:cNvSpPr txBox="1"/>
          <p:nvPr/>
        </p:nvSpPr>
        <p:spPr>
          <a:xfrm>
            <a:off x="1960936" y="581660"/>
            <a:ext cx="6921118" cy="460375"/>
          </a:xfrm>
          <a:prstGeom prst="rect">
            <a:avLst/>
          </a:prstGeom>
          <a:noFill/>
        </p:spPr>
        <p:txBody>
          <a:bodyPr wrap="square" rtlCol="0">
            <a:spAutoFit/>
          </a:bodyPr>
          <a:lstStyle/>
          <a:p>
            <a:pPr algn="dist"/>
            <a:r>
              <a:rPr lang="en-IN" altLang="zh-CN" sz="2400" dirty="0">
                <a:solidFill>
                  <a:schemeClr val="bg1"/>
                </a:solidFill>
                <a:latin typeface="微软雅黑" panose="020B0503020204020204" pitchFamily="34" charset="-122"/>
                <a:ea typeface="微软雅黑" panose="020B0503020204020204" pitchFamily="34" charset="-122"/>
                <a:sym typeface="+mn-ea"/>
              </a:rPr>
              <a:t>KEY FEATURES OF SYSTEM</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230136051"/>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0.70"/>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strVal val="#ppt_w*0.70"/>
                                          </p:val>
                                        </p:tav>
                                        <p:tav tm="100000">
                                          <p:val>
                                            <p:strVal val="#ppt_w"/>
                                          </p:val>
                                        </p:tav>
                                      </p:tavLst>
                                    </p:anim>
                                    <p:anim calcmode="lin" valueType="num">
                                      <p:cBhvr>
                                        <p:cTn id="18" dur="1000" fill="hold"/>
                                        <p:tgtEl>
                                          <p:spTgt spid="10"/>
                                        </p:tgtEl>
                                        <p:attrNameLst>
                                          <p:attrName>ppt_h</p:attrName>
                                        </p:attrNameLst>
                                      </p:cBhvr>
                                      <p:tavLst>
                                        <p:tav tm="0">
                                          <p:val>
                                            <p:strVal val="#ppt_h"/>
                                          </p:val>
                                        </p:tav>
                                        <p:tav tm="100000">
                                          <p:val>
                                            <p:strVal val="#ppt_h"/>
                                          </p:val>
                                        </p:tav>
                                      </p:tavLst>
                                    </p:anim>
                                    <p:animEffect transition="in" filter="fade">
                                      <p:cBhvr>
                                        <p:cTn id="19" dur="1000"/>
                                        <p:tgtEl>
                                          <p:spTgt spid="10"/>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000" fill="hold"/>
                                        <p:tgtEl>
                                          <p:spTgt spid="11"/>
                                        </p:tgtEl>
                                        <p:attrNameLst>
                                          <p:attrName>ppt_w</p:attrName>
                                        </p:attrNameLst>
                                      </p:cBhvr>
                                      <p:tavLst>
                                        <p:tav tm="0">
                                          <p:val>
                                            <p:strVal val="#ppt_w*0.70"/>
                                          </p:val>
                                        </p:tav>
                                        <p:tav tm="100000">
                                          <p:val>
                                            <p:strVal val="#ppt_w"/>
                                          </p:val>
                                        </p:tav>
                                      </p:tavLst>
                                    </p:anim>
                                    <p:anim calcmode="lin" valueType="num">
                                      <p:cBhvr>
                                        <p:cTn id="23" dur="1000" fill="hold"/>
                                        <p:tgtEl>
                                          <p:spTgt spid="11"/>
                                        </p:tgtEl>
                                        <p:attrNameLst>
                                          <p:attrName>ppt_h</p:attrName>
                                        </p:attrNameLst>
                                      </p:cBhvr>
                                      <p:tavLst>
                                        <p:tav tm="0">
                                          <p:val>
                                            <p:strVal val="#ppt_h"/>
                                          </p:val>
                                        </p:tav>
                                        <p:tav tm="100000">
                                          <p:val>
                                            <p:strVal val="#ppt_h"/>
                                          </p:val>
                                        </p:tav>
                                      </p:tavLst>
                                    </p:anim>
                                    <p:animEffect transition="in" filter="fade">
                                      <p:cBhvr>
                                        <p:cTn id="24" dur="1000"/>
                                        <p:tgtEl>
                                          <p:spTgt spid="11"/>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strVal val="#ppt_w*0.70"/>
                                          </p:val>
                                        </p:tav>
                                        <p:tav tm="100000">
                                          <p:val>
                                            <p:strVal val="#ppt_w"/>
                                          </p:val>
                                        </p:tav>
                                      </p:tavLst>
                                    </p:anim>
                                    <p:anim calcmode="lin" valueType="num">
                                      <p:cBhvr>
                                        <p:cTn id="28" dur="1000" fill="hold"/>
                                        <p:tgtEl>
                                          <p:spTgt spid="12"/>
                                        </p:tgtEl>
                                        <p:attrNameLst>
                                          <p:attrName>ppt_h</p:attrName>
                                        </p:attrNameLst>
                                      </p:cBhvr>
                                      <p:tavLst>
                                        <p:tav tm="0">
                                          <p:val>
                                            <p:strVal val="#ppt_h"/>
                                          </p:val>
                                        </p:tav>
                                        <p:tav tm="100000">
                                          <p:val>
                                            <p:strVal val="#ppt_h"/>
                                          </p:val>
                                        </p:tav>
                                      </p:tavLst>
                                    </p:anim>
                                    <p:animEffect transition="in" filter="fade">
                                      <p:cBhvr>
                                        <p:cTn id="29" dur="1000"/>
                                        <p:tgtEl>
                                          <p:spTgt spid="12"/>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1000" fill="hold"/>
                                        <p:tgtEl>
                                          <p:spTgt spid="13"/>
                                        </p:tgtEl>
                                        <p:attrNameLst>
                                          <p:attrName>ppt_w</p:attrName>
                                        </p:attrNameLst>
                                      </p:cBhvr>
                                      <p:tavLst>
                                        <p:tav tm="0">
                                          <p:val>
                                            <p:strVal val="#ppt_w*0.70"/>
                                          </p:val>
                                        </p:tav>
                                        <p:tav tm="100000">
                                          <p:val>
                                            <p:strVal val="#ppt_w"/>
                                          </p:val>
                                        </p:tav>
                                      </p:tavLst>
                                    </p:anim>
                                    <p:anim calcmode="lin" valueType="num">
                                      <p:cBhvr>
                                        <p:cTn id="33" dur="1000" fill="hold"/>
                                        <p:tgtEl>
                                          <p:spTgt spid="13"/>
                                        </p:tgtEl>
                                        <p:attrNameLst>
                                          <p:attrName>ppt_h</p:attrName>
                                        </p:attrNameLst>
                                      </p:cBhvr>
                                      <p:tavLst>
                                        <p:tav tm="0">
                                          <p:val>
                                            <p:strVal val="#ppt_h"/>
                                          </p:val>
                                        </p:tav>
                                        <p:tav tm="100000">
                                          <p:val>
                                            <p:strVal val="#ppt_h"/>
                                          </p:val>
                                        </p:tav>
                                      </p:tavLst>
                                    </p:anim>
                                    <p:animEffect transition="in" filter="fade">
                                      <p:cBhvr>
                                        <p:cTn id="34" dur="1000"/>
                                        <p:tgtEl>
                                          <p:spTgt spid="13"/>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1000" fill="hold"/>
                                        <p:tgtEl>
                                          <p:spTgt spid="14"/>
                                        </p:tgtEl>
                                        <p:attrNameLst>
                                          <p:attrName>ppt_w</p:attrName>
                                        </p:attrNameLst>
                                      </p:cBhvr>
                                      <p:tavLst>
                                        <p:tav tm="0">
                                          <p:val>
                                            <p:strVal val="#ppt_w*0.70"/>
                                          </p:val>
                                        </p:tav>
                                        <p:tav tm="100000">
                                          <p:val>
                                            <p:strVal val="#ppt_w"/>
                                          </p:val>
                                        </p:tav>
                                      </p:tavLst>
                                    </p:anim>
                                    <p:anim calcmode="lin" valueType="num">
                                      <p:cBhvr>
                                        <p:cTn id="38" dur="1000" fill="hold"/>
                                        <p:tgtEl>
                                          <p:spTgt spid="14"/>
                                        </p:tgtEl>
                                        <p:attrNameLst>
                                          <p:attrName>ppt_h</p:attrName>
                                        </p:attrNameLst>
                                      </p:cBhvr>
                                      <p:tavLst>
                                        <p:tav tm="0">
                                          <p:val>
                                            <p:strVal val="#ppt_h"/>
                                          </p:val>
                                        </p:tav>
                                        <p:tav tm="100000">
                                          <p:val>
                                            <p:strVal val="#ppt_h"/>
                                          </p:val>
                                        </p:tav>
                                      </p:tavLst>
                                    </p:anim>
                                    <p:animEffect transition="in" filter="fade">
                                      <p:cBhvr>
                                        <p:cTn id="39" dur="1000"/>
                                        <p:tgtEl>
                                          <p:spTgt spid="14"/>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1000" fill="hold"/>
                                        <p:tgtEl>
                                          <p:spTgt spid="17"/>
                                        </p:tgtEl>
                                        <p:attrNameLst>
                                          <p:attrName>ppt_w</p:attrName>
                                        </p:attrNameLst>
                                      </p:cBhvr>
                                      <p:tavLst>
                                        <p:tav tm="0">
                                          <p:val>
                                            <p:strVal val="#ppt_w*0.70"/>
                                          </p:val>
                                        </p:tav>
                                        <p:tav tm="100000">
                                          <p:val>
                                            <p:strVal val="#ppt_w"/>
                                          </p:val>
                                        </p:tav>
                                      </p:tavLst>
                                    </p:anim>
                                    <p:anim calcmode="lin" valueType="num">
                                      <p:cBhvr>
                                        <p:cTn id="43" dur="1000" fill="hold"/>
                                        <p:tgtEl>
                                          <p:spTgt spid="17"/>
                                        </p:tgtEl>
                                        <p:attrNameLst>
                                          <p:attrName>ppt_h</p:attrName>
                                        </p:attrNameLst>
                                      </p:cBhvr>
                                      <p:tavLst>
                                        <p:tav tm="0">
                                          <p:val>
                                            <p:strVal val="#ppt_h"/>
                                          </p:val>
                                        </p:tav>
                                        <p:tav tm="100000">
                                          <p:val>
                                            <p:strVal val="#ppt_h"/>
                                          </p:val>
                                        </p:tav>
                                      </p:tavLst>
                                    </p:anim>
                                    <p:animEffect transition="in" filter="fade">
                                      <p:cBhvr>
                                        <p:cTn id="44" dur="1000"/>
                                        <p:tgtEl>
                                          <p:spTgt spid="17"/>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1000" fill="hold"/>
                                        <p:tgtEl>
                                          <p:spTgt spid="20"/>
                                        </p:tgtEl>
                                        <p:attrNameLst>
                                          <p:attrName>ppt_w</p:attrName>
                                        </p:attrNameLst>
                                      </p:cBhvr>
                                      <p:tavLst>
                                        <p:tav tm="0">
                                          <p:val>
                                            <p:strVal val="#ppt_w*0.70"/>
                                          </p:val>
                                        </p:tav>
                                        <p:tav tm="100000">
                                          <p:val>
                                            <p:strVal val="#ppt_w"/>
                                          </p:val>
                                        </p:tav>
                                      </p:tavLst>
                                    </p:anim>
                                    <p:anim calcmode="lin" valueType="num">
                                      <p:cBhvr>
                                        <p:cTn id="48" dur="1000" fill="hold"/>
                                        <p:tgtEl>
                                          <p:spTgt spid="20"/>
                                        </p:tgtEl>
                                        <p:attrNameLst>
                                          <p:attrName>ppt_h</p:attrName>
                                        </p:attrNameLst>
                                      </p:cBhvr>
                                      <p:tavLst>
                                        <p:tav tm="0">
                                          <p:val>
                                            <p:strVal val="#ppt_h"/>
                                          </p:val>
                                        </p:tav>
                                        <p:tav tm="100000">
                                          <p:val>
                                            <p:strVal val="#ppt_h"/>
                                          </p:val>
                                        </p:tav>
                                      </p:tavLst>
                                    </p:anim>
                                    <p:animEffect transition="in" filter="fade">
                                      <p:cBhvr>
                                        <p:cTn id="49" dur="1000"/>
                                        <p:tgtEl>
                                          <p:spTgt spid="20"/>
                                        </p:tgtEl>
                                      </p:cBhvr>
                                    </p:animEffect>
                                  </p:childTnLst>
                                </p:cTn>
                              </p:par>
                              <p:par>
                                <p:cTn id="50" presetID="55"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1000" fill="hold"/>
                                        <p:tgtEl>
                                          <p:spTgt spid="21"/>
                                        </p:tgtEl>
                                        <p:attrNameLst>
                                          <p:attrName>ppt_w</p:attrName>
                                        </p:attrNameLst>
                                      </p:cBhvr>
                                      <p:tavLst>
                                        <p:tav tm="0">
                                          <p:val>
                                            <p:strVal val="#ppt_w*0.70"/>
                                          </p:val>
                                        </p:tav>
                                        <p:tav tm="100000">
                                          <p:val>
                                            <p:strVal val="#ppt_w"/>
                                          </p:val>
                                        </p:tav>
                                      </p:tavLst>
                                    </p:anim>
                                    <p:anim calcmode="lin" valueType="num">
                                      <p:cBhvr>
                                        <p:cTn id="53" dur="1000" fill="hold"/>
                                        <p:tgtEl>
                                          <p:spTgt spid="21"/>
                                        </p:tgtEl>
                                        <p:attrNameLst>
                                          <p:attrName>ppt_h</p:attrName>
                                        </p:attrNameLst>
                                      </p:cBhvr>
                                      <p:tavLst>
                                        <p:tav tm="0">
                                          <p:val>
                                            <p:strVal val="#ppt_h"/>
                                          </p:val>
                                        </p:tav>
                                        <p:tav tm="100000">
                                          <p:val>
                                            <p:strVal val="#ppt_h"/>
                                          </p:val>
                                        </p:tav>
                                      </p:tavLst>
                                    </p:anim>
                                    <p:animEffect transition="in" filter="fade">
                                      <p:cBhvr>
                                        <p:cTn id="54" dur="1000"/>
                                        <p:tgtEl>
                                          <p:spTgt spid="21"/>
                                        </p:tgtEl>
                                      </p:cBhvr>
                                    </p:animEffect>
                                  </p:childTnLst>
                                </p:cTn>
                              </p:par>
                              <p:par>
                                <p:cTn id="55" presetID="55"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p:cTn id="57" dur="1000" fill="hold"/>
                                        <p:tgtEl>
                                          <p:spTgt spid="22"/>
                                        </p:tgtEl>
                                        <p:attrNameLst>
                                          <p:attrName>ppt_w</p:attrName>
                                        </p:attrNameLst>
                                      </p:cBhvr>
                                      <p:tavLst>
                                        <p:tav tm="0">
                                          <p:val>
                                            <p:strVal val="#ppt_w*0.70"/>
                                          </p:val>
                                        </p:tav>
                                        <p:tav tm="100000">
                                          <p:val>
                                            <p:strVal val="#ppt_w"/>
                                          </p:val>
                                        </p:tav>
                                      </p:tavLst>
                                    </p:anim>
                                    <p:anim calcmode="lin" valueType="num">
                                      <p:cBhvr>
                                        <p:cTn id="58" dur="1000" fill="hold"/>
                                        <p:tgtEl>
                                          <p:spTgt spid="22"/>
                                        </p:tgtEl>
                                        <p:attrNameLst>
                                          <p:attrName>ppt_h</p:attrName>
                                        </p:attrNameLst>
                                      </p:cBhvr>
                                      <p:tavLst>
                                        <p:tav tm="0">
                                          <p:val>
                                            <p:strVal val="#ppt_h"/>
                                          </p:val>
                                        </p:tav>
                                        <p:tav tm="100000">
                                          <p:val>
                                            <p:strVal val="#ppt_h"/>
                                          </p:val>
                                        </p:tav>
                                      </p:tavLst>
                                    </p:anim>
                                    <p:animEffect transition="in" filter="fade">
                                      <p:cBhvr>
                                        <p:cTn id="59" dur="1000"/>
                                        <p:tgtEl>
                                          <p:spTgt spid="22"/>
                                        </p:tgtEl>
                                      </p:cBhvr>
                                    </p:animEffect>
                                  </p:childTnLst>
                                </p:cTn>
                              </p:par>
                              <p:par>
                                <p:cTn id="60" presetID="55" presetClass="entr" presetSubtype="0" fill="hold" grpId="0" nodeType="with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p:cTn id="62" dur="1000" fill="hold"/>
                                        <p:tgtEl>
                                          <p:spTgt spid="5"/>
                                        </p:tgtEl>
                                        <p:attrNameLst>
                                          <p:attrName>ppt_w</p:attrName>
                                        </p:attrNameLst>
                                      </p:cBhvr>
                                      <p:tavLst>
                                        <p:tav tm="0">
                                          <p:val>
                                            <p:strVal val="#ppt_w*0.70"/>
                                          </p:val>
                                        </p:tav>
                                        <p:tav tm="100000">
                                          <p:val>
                                            <p:strVal val="#ppt_w"/>
                                          </p:val>
                                        </p:tav>
                                      </p:tavLst>
                                    </p:anim>
                                    <p:anim calcmode="lin" valueType="num">
                                      <p:cBhvr>
                                        <p:cTn id="63" dur="1000" fill="hold"/>
                                        <p:tgtEl>
                                          <p:spTgt spid="5"/>
                                        </p:tgtEl>
                                        <p:attrNameLst>
                                          <p:attrName>ppt_h</p:attrName>
                                        </p:attrNameLst>
                                      </p:cBhvr>
                                      <p:tavLst>
                                        <p:tav tm="0">
                                          <p:val>
                                            <p:strVal val="#ppt_h"/>
                                          </p:val>
                                        </p:tav>
                                        <p:tav tm="100000">
                                          <p:val>
                                            <p:strVal val="#ppt_h"/>
                                          </p:val>
                                        </p:tav>
                                      </p:tavLst>
                                    </p:anim>
                                    <p:animEffect transition="in" filter="fade">
                                      <p:cBhvr>
                                        <p:cTn id="64" dur="1000"/>
                                        <p:tgtEl>
                                          <p:spTgt spid="5"/>
                                        </p:tgtEl>
                                      </p:cBhvr>
                                    </p:animEffect>
                                  </p:childTnLst>
                                </p:cTn>
                              </p:par>
                              <p:par>
                                <p:cTn id="65" presetID="55" presetClass="entr" presetSubtype="0"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p:cTn id="67" dur="1000" fill="hold"/>
                                        <p:tgtEl>
                                          <p:spTgt spid="6"/>
                                        </p:tgtEl>
                                        <p:attrNameLst>
                                          <p:attrName>ppt_w</p:attrName>
                                        </p:attrNameLst>
                                      </p:cBhvr>
                                      <p:tavLst>
                                        <p:tav tm="0">
                                          <p:val>
                                            <p:strVal val="#ppt_w*0.70"/>
                                          </p:val>
                                        </p:tav>
                                        <p:tav tm="100000">
                                          <p:val>
                                            <p:strVal val="#ppt_w"/>
                                          </p:val>
                                        </p:tav>
                                      </p:tavLst>
                                    </p:anim>
                                    <p:anim calcmode="lin" valueType="num">
                                      <p:cBhvr>
                                        <p:cTn id="68" dur="1000" fill="hold"/>
                                        <p:tgtEl>
                                          <p:spTgt spid="6"/>
                                        </p:tgtEl>
                                        <p:attrNameLst>
                                          <p:attrName>ppt_h</p:attrName>
                                        </p:attrNameLst>
                                      </p:cBhvr>
                                      <p:tavLst>
                                        <p:tav tm="0">
                                          <p:val>
                                            <p:strVal val="#ppt_h"/>
                                          </p:val>
                                        </p:tav>
                                        <p:tav tm="100000">
                                          <p:val>
                                            <p:strVal val="#ppt_h"/>
                                          </p:val>
                                        </p:tav>
                                      </p:tavLst>
                                    </p:anim>
                                    <p:animEffect transition="in" filter="fade">
                                      <p:cBhvr>
                                        <p:cTn id="69" dur="1000"/>
                                        <p:tgtEl>
                                          <p:spTgt spid="6"/>
                                        </p:tgtEl>
                                      </p:cBhvr>
                                    </p:animEffect>
                                  </p:childTnLst>
                                </p:cTn>
                              </p:par>
                              <p:par>
                                <p:cTn id="70" presetID="55" presetClass="entr" presetSubtype="0" fill="hold" grpId="0" nodeType="with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p:cTn id="72" dur="1000" fill="hold"/>
                                        <p:tgtEl>
                                          <p:spTgt spid="7"/>
                                        </p:tgtEl>
                                        <p:attrNameLst>
                                          <p:attrName>ppt_w</p:attrName>
                                        </p:attrNameLst>
                                      </p:cBhvr>
                                      <p:tavLst>
                                        <p:tav tm="0">
                                          <p:val>
                                            <p:strVal val="#ppt_w*0.70"/>
                                          </p:val>
                                        </p:tav>
                                        <p:tav tm="100000">
                                          <p:val>
                                            <p:strVal val="#ppt_w"/>
                                          </p:val>
                                        </p:tav>
                                      </p:tavLst>
                                    </p:anim>
                                    <p:anim calcmode="lin" valueType="num">
                                      <p:cBhvr>
                                        <p:cTn id="73" dur="1000" fill="hold"/>
                                        <p:tgtEl>
                                          <p:spTgt spid="7"/>
                                        </p:tgtEl>
                                        <p:attrNameLst>
                                          <p:attrName>ppt_h</p:attrName>
                                        </p:attrNameLst>
                                      </p:cBhvr>
                                      <p:tavLst>
                                        <p:tav tm="0">
                                          <p:val>
                                            <p:strVal val="#ppt_h"/>
                                          </p:val>
                                        </p:tav>
                                        <p:tav tm="100000">
                                          <p:val>
                                            <p:strVal val="#ppt_h"/>
                                          </p:val>
                                        </p:tav>
                                      </p:tavLst>
                                    </p:anim>
                                    <p:animEffect transition="in" filter="fade">
                                      <p:cBhvr>
                                        <p:cTn id="74" dur="1000"/>
                                        <p:tgtEl>
                                          <p:spTgt spid="7"/>
                                        </p:tgtEl>
                                      </p:cBhvr>
                                    </p:animEffect>
                                  </p:childTnLst>
                                </p:cTn>
                              </p:par>
                              <p:par>
                                <p:cTn id="75" presetID="55"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1000" fill="hold"/>
                                        <p:tgtEl>
                                          <p:spTgt spid="15"/>
                                        </p:tgtEl>
                                        <p:attrNameLst>
                                          <p:attrName>ppt_w</p:attrName>
                                        </p:attrNameLst>
                                      </p:cBhvr>
                                      <p:tavLst>
                                        <p:tav tm="0">
                                          <p:val>
                                            <p:strVal val="#ppt_w*0.70"/>
                                          </p:val>
                                        </p:tav>
                                        <p:tav tm="100000">
                                          <p:val>
                                            <p:strVal val="#ppt_w"/>
                                          </p:val>
                                        </p:tav>
                                      </p:tavLst>
                                    </p:anim>
                                    <p:anim calcmode="lin" valueType="num">
                                      <p:cBhvr>
                                        <p:cTn id="78" dur="1000" fill="hold"/>
                                        <p:tgtEl>
                                          <p:spTgt spid="15"/>
                                        </p:tgtEl>
                                        <p:attrNameLst>
                                          <p:attrName>ppt_h</p:attrName>
                                        </p:attrNameLst>
                                      </p:cBhvr>
                                      <p:tavLst>
                                        <p:tav tm="0">
                                          <p:val>
                                            <p:strVal val="#ppt_h"/>
                                          </p:val>
                                        </p:tav>
                                        <p:tav tm="100000">
                                          <p:val>
                                            <p:strVal val="#ppt_h"/>
                                          </p:val>
                                        </p:tav>
                                      </p:tavLst>
                                    </p:anim>
                                    <p:animEffect transition="in" filter="fade">
                                      <p:cBhvr>
                                        <p:cTn id="79" dur="1000"/>
                                        <p:tgtEl>
                                          <p:spTgt spid="15"/>
                                        </p:tgtEl>
                                      </p:cBhvr>
                                    </p:animEffect>
                                  </p:childTnLst>
                                </p:cTn>
                              </p:par>
                              <p:par>
                                <p:cTn id="80" presetID="55"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 calcmode="lin" valueType="num">
                                      <p:cBhvr>
                                        <p:cTn id="82" dur="1000" fill="hold"/>
                                        <p:tgtEl>
                                          <p:spTgt spid="29"/>
                                        </p:tgtEl>
                                        <p:attrNameLst>
                                          <p:attrName>ppt_w</p:attrName>
                                        </p:attrNameLst>
                                      </p:cBhvr>
                                      <p:tavLst>
                                        <p:tav tm="0">
                                          <p:val>
                                            <p:strVal val="#ppt_w*0.70"/>
                                          </p:val>
                                        </p:tav>
                                        <p:tav tm="100000">
                                          <p:val>
                                            <p:strVal val="#ppt_w"/>
                                          </p:val>
                                        </p:tav>
                                      </p:tavLst>
                                    </p:anim>
                                    <p:anim calcmode="lin" valueType="num">
                                      <p:cBhvr>
                                        <p:cTn id="83" dur="1000" fill="hold"/>
                                        <p:tgtEl>
                                          <p:spTgt spid="29"/>
                                        </p:tgtEl>
                                        <p:attrNameLst>
                                          <p:attrName>ppt_h</p:attrName>
                                        </p:attrNameLst>
                                      </p:cBhvr>
                                      <p:tavLst>
                                        <p:tav tm="0">
                                          <p:val>
                                            <p:strVal val="#ppt_h"/>
                                          </p:val>
                                        </p:tav>
                                        <p:tav tm="100000">
                                          <p:val>
                                            <p:strVal val="#ppt_h"/>
                                          </p:val>
                                        </p:tav>
                                      </p:tavLst>
                                    </p:anim>
                                    <p:animEffect transition="in" filter="fade">
                                      <p:cBhvr>
                                        <p:cTn id="84" dur="1000"/>
                                        <p:tgtEl>
                                          <p:spTgt spid="29"/>
                                        </p:tgtEl>
                                      </p:cBhvr>
                                    </p:animEffect>
                                  </p:childTnLst>
                                </p:cTn>
                              </p:par>
                              <p:par>
                                <p:cTn id="85" presetID="55"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p:cTn id="87" dur="1000" fill="hold"/>
                                        <p:tgtEl>
                                          <p:spTgt spid="30"/>
                                        </p:tgtEl>
                                        <p:attrNameLst>
                                          <p:attrName>ppt_w</p:attrName>
                                        </p:attrNameLst>
                                      </p:cBhvr>
                                      <p:tavLst>
                                        <p:tav tm="0">
                                          <p:val>
                                            <p:strVal val="#ppt_w*0.70"/>
                                          </p:val>
                                        </p:tav>
                                        <p:tav tm="100000">
                                          <p:val>
                                            <p:strVal val="#ppt_w"/>
                                          </p:val>
                                        </p:tav>
                                      </p:tavLst>
                                    </p:anim>
                                    <p:anim calcmode="lin" valueType="num">
                                      <p:cBhvr>
                                        <p:cTn id="88" dur="1000" fill="hold"/>
                                        <p:tgtEl>
                                          <p:spTgt spid="30"/>
                                        </p:tgtEl>
                                        <p:attrNameLst>
                                          <p:attrName>ppt_h</p:attrName>
                                        </p:attrNameLst>
                                      </p:cBhvr>
                                      <p:tavLst>
                                        <p:tav tm="0">
                                          <p:val>
                                            <p:strVal val="#ppt_h"/>
                                          </p:val>
                                        </p:tav>
                                        <p:tav tm="100000">
                                          <p:val>
                                            <p:strVal val="#ppt_h"/>
                                          </p:val>
                                        </p:tav>
                                      </p:tavLst>
                                    </p:anim>
                                    <p:animEffect transition="in" filter="fade">
                                      <p:cBhvr>
                                        <p:cTn id="89" dur="1000"/>
                                        <p:tgtEl>
                                          <p:spTgt spid="30"/>
                                        </p:tgtEl>
                                      </p:cBhvr>
                                    </p:animEffect>
                                  </p:childTnLst>
                                </p:cTn>
                              </p:par>
                              <p:par>
                                <p:cTn id="90" presetID="55"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p:cTn id="92" dur="1000" fill="hold"/>
                                        <p:tgtEl>
                                          <p:spTgt spid="31"/>
                                        </p:tgtEl>
                                        <p:attrNameLst>
                                          <p:attrName>ppt_w</p:attrName>
                                        </p:attrNameLst>
                                      </p:cBhvr>
                                      <p:tavLst>
                                        <p:tav tm="0">
                                          <p:val>
                                            <p:strVal val="#ppt_w*0.70"/>
                                          </p:val>
                                        </p:tav>
                                        <p:tav tm="100000">
                                          <p:val>
                                            <p:strVal val="#ppt_w"/>
                                          </p:val>
                                        </p:tav>
                                      </p:tavLst>
                                    </p:anim>
                                    <p:anim calcmode="lin" valueType="num">
                                      <p:cBhvr>
                                        <p:cTn id="93" dur="1000" fill="hold"/>
                                        <p:tgtEl>
                                          <p:spTgt spid="31"/>
                                        </p:tgtEl>
                                        <p:attrNameLst>
                                          <p:attrName>ppt_h</p:attrName>
                                        </p:attrNameLst>
                                      </p:cBhvr>
                                      <p:tavLst>
                                        <p:tav tm="0">
                                          <p:val>
                                            <p:strVal val="#ppt_h"/>
                                          </p:val>
                                        </p:tav>
                                        <p:tav tm="100000">
                                          <p:val>
                                            <p:strVal val="#ppt_h"/>
                                          </p:val>
                                        </p:tav>
                                      </p:tavLst>
                                    </p:anim>
                                    <p:animEffect transition="in" filter="fade">
                                      <p:cBhvr>
                                        <p:cTn id="94" dur="1000"/>
                                        <p:tgtEl>
                                          <p:spTgt spid="31"/>
                                        </p:tgtEl>
                                      </p:cBhvr>
                                    </p:animEffect>
                                  </p:childTnLst>
                                </p:cTn>
                              </p:par>
                              <p:par>
                                <p:cTn id="95" presetID="55" presetClass="entr" presetSubtype="0"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p:cTn id="97" dur="1000" fill="hold"/>
                                        <p:tgtEl>
                                          <p:spTgt spid="32"/>
                                        </p:tgtEl>
                                        <p:attrNameLst>
                                          <p:attrName>ppt_w</p:attrName>
                                        </p:attrNameLst>
                                      </p:cBhvr>
                                      <p:tavLst>
                                        <p:tav tm="0">
                                          <p:val>
                                            <p:strVal val="#ppt_w*0.70"/>
                                          </p:val>
                                        </p:tav>
                                        <p:tav tm="100000">
                                          <p:val>
                                            <p:strVal val="#ppt_w"/>
                                          </p:val>
                                        </p:tav>
                                      </p:tavLst>
                                    </p:anim>
                                    <p:anim calcmode="lin" valueType="num">
                                      <p:cBhvr>
                                        <p:cTn id="98" dur="1000" fill="hold"/>
                                        <p:tgtEl>
                                          <p:spTgt spid="32"/>
                                        </p:tgtEl>
                                        <p:attrNameLst>
                                          <p:attrName>ppt_h</p:attrName>
                                        </p:attrNameLst>
                                      </p:cBhvr>
                                      <p:tavLst>
                                        <p:tav tm="0">
                                          <p:val>
                                            <p:strVal val="#ppt_h"/>
                                          </p:val>
                                        </p:tav>
                                        <p:tav tm="100000">
                                          <p:val>
                                            <p:strVal val="#ppt_h"/>
                                          </p:val>
                                        </p:tav>
                                      </p:tavLst>
                                    </p:anim>
                                    <p:animEffect transition="in" filter="fade">
                                      <p:cBhvr>
                                        <p:cTn id="99" dur="1000"/>
                                        <p:tgtEl>
                                          <p:spTgt spid="32"/>
                                        </p:tgtEl>
                                      </p:cBhvr>
                                    </p:animEffect>
                                  </p:childTnLst>
                                </p:cTn>
                              </p:par>
                              <p:par>
                                <p:cTn id="100" presetID="55"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 calcmode="lin" valueType="num">
                                      <p:cBhvr>
                                        <p:cTn id="102" dur="1000" fill="hold"/>
                                        <p:tgtEl>
                                          <p:spTgt spid="33"/>
                                        </p:tgtEl>
                                        <p:attrNameLst>
                                          <p:attrName>ppt_w</p:attrName>
                                        </p:attrNameLst>
                                      </p:cBhvr>
                                      <p:tavLst>
                                        <p:tav tm="0">
                                          <p:val>
                                            <p:strVal val="#ppt_w*0.70"/>
                                          </p:val>
                                        </p:tav>
                                        <p:tav tm="100000">
                                          <p:val>
                                            <p:strVal val="#ppt_w"/>
                                          </p:val>
                                        </p:tav>
                                      </p:tavLst>
                                    </p:anim>
                                    <p:anim calcmode="lin" valueType="num">
                                      <p:cBhvr>
                                        <p:cTn id="103" dur="1000" fill="hold"/>
                                        <p:tgtEl>
                                          <p:spTgt spid="33"/>
                                        </p:tgtEl>
                                        <p:attrNameLst>
                                          <p:attrName>ppt_h</p:attrName>
                                        </p:attrNameLst>
                                      </p:cBhvr>
                                      <p:tavLst>
                                        <p:tav tm="0">
                                          <p:val>
                                            <p:strVal val="#ppt_h"/>
                                          </p:val>
                                        </p:tav>
                                        <p:tav tm="100000">
                                          <p:val>
                                            <p:strVal val="#ppt_h"/>
                                          </p:val>
                                        </p:tav>
                                      </p:tavLst>
                                    </p:anim>
                                    <p:animEffect transition="in" filter="fade">
                                      <p:cBhvr>
                                        <p:cTn id="104" dur="1000"/>
                                        <p:tgtEl>
                                          <p:spTgt spid="33"/>
                                        </p:tgtEl>
                                      </p:cBhvr>
                                    </p:animEffect>
                                  </p:childTnLst>
                                </p:cTn>
                              </p:par>
                              <p:par>
                                <p:cTn id="105" presetID="55" presetClass="entr" presetSubtype="0" fill="hold" grpId="0" nodeType="withEffect">
                                  <p:stCondLst>
                                    <p:cond delay="0"/>
                                  </p:stCondLst>
                                  <p:childTnLst>
                                    <p:set>
                                      <p:cBhvr>
                                        <p:cTn id="106" dur="1" fill="hold">
                                          <p:stCondLst>
                                            <p:cond delay="0"/>
                                          </p:stCondLst>
                                        </p:cTn>
                                        <p:tgtEl>
                                          <p:spTgt spid="34"/>
                                        </p:tgtEl>
                                        <p:attrNameLst>
                                          <p:attrName>style.visibility</p:attrName>
                                        </p:attrNameLst>
                                      </p:cBhvr>
                                      <p:to>
                                        <p:strVal val="visible"/>
                                      </p:to>
                                    </p:set>
                                    <p:anim calcmode="lin" valueType="num">
                                      <p:cBhvr>
                                        <p:cTn id="107" dur="1000" fill="hold"/>
                                        <p:tgtEl>
                                          <p:spTgt spid="34"/>
                                        </p:tgtEl>
                                        <p:attrNameLst>
                                          <p:attrName>ppt_w</p:attrName>
                                        </p:attrNameLst>
                                      </p:cBhvr>
                                      <p:tavLst>
                                        <p:tav tm="0">
                                          <p:val>
                                            <p:strVal val="#ppt_w*0.70"/>
                                          </p:val>
                                        </p:tav>
                                        <p:tav tm="100000">
                                          <p:val>
                                            <p:strVal val="#ppt_w"/>
                                          </p:val>
                                        </p:tav>
                                      </p:tavLst>
                                    </p:anim>
                                    <p:anim calcmode="lin" valueType="num">
                                      <p:cBhvr>
                                        <p:cTn id="108" dur="1000" fill="hold"/>
                                        <p:tgtEl>
                                          <p:spTgt spid="34"/>
                                        </p:tgtEl>
                                        <p:attrNameLst>
                                          <p:attrName>ppt_h</p:attrName>
                                        </p:attrNameLst>
                                      </p:cBhvr>
                                      <p:tavLst>
                                        <p:tav tm="0">
                                          <p:val>
                                            <p:strVal val="#ppt_h"/>
                                          </p:val>
                                        </p:tav>
                                        <p:tav tm="100000">
                                          <p:val>
                                            <p:strVal val="#ppt_h"/>
                                          </p:val>
                                        </p:tav>
                                      </p:tavLst>
                                    </p:anim>
                                    <p:animEffect transition="in" filter="fade">
                                      <p:cBhvr>
                                        <p:cTn id="109" dur="1000"/>
                                        <p:tgtEl>
                                          <p:spTgt spid="34"/>
                                        </p:tgtEl>
                                      </p:cBhvr>
                                    </p:animEffect>
                                  </p:childTnLst>
                                </p:cTn>
                              </p:par>
                              <p:par>
                                <p:cTn id="110" presetID="55" presetClass="entr" presetSubtype="0" fill="hold" grpId="0" nodeType="withEffect">
                                  <p:stCondLst>
                                    <p:cond delay="0"/>
                                  </p:stCondLst>
                                  <p:childTnLst>
                                    <p:set>
                                      <p:cBhvr>
                                        <p:cTn id="111" dur="1" fill="hold">
                                          <p:stCondLst>
                                            <p:cond delay="0"/>
                                          </p:stCondLst>
                                        </p:cTn>
                                        <p:tgtEl>
                                          <p:spTgt spid="35"/>
                                        </p:tgtEl>
                                        <p:attrNameLst>
                                          <p:attrName>style.visibility</p:attrName>
                                        </p:attrNameLst>
                                      </p:cBhvr>
                                      <p:to>
                                        <p:strVal val="visible"/>
                                      </p:to>
                                    </p:set>
                                    <p:anim calcmode="lin" valueType="num">
                                      <p:cBhvr>
                                        <p:cTn id="112" dur="1000" fill="hold"/>
                                        <p:tgtEl>
                                          <p:spTgt spid="35"/>
                                        </p:tgtEl>
                                        <p:attrNameLst>
                                          <p:attrName>ppt_w</p:attrName>
                                        </p:attrNameLst>
                                      </p:cBhvr>
                                      <p:tavLst>
                                        <p:tav tm="0">
                                          <p:val>
                                            <p:strVal val="#ppt_w*0.70"/>
                                          </p:val>
                                        </p:tav>
                                        <p:tav tm="100000">
                                          <p:val>
                                            <p:strVal val="#ppt_w"/>
                                          </p:val>
                                        </p:tav>
                                      </p:tavLst>
                                    </p:anim>
                                    <p:anim calcmode="lin" valueType="num">
                                      <p:cBhvr>
                                        <p:cTn id="113" dur="1000" fill="hold"/>
                                        <p:tgtEl>
                                          <p:spTgt spid="35"/>
                                        </p:tgtEl>
                                        <p:attrNameLst>
                                          <p:attrName>ppt_h</p:attrName>
                                        </p:attrNameLst>
                                      </p:cBhvr>
                                      <p:tavLst>
                                        <p:tav tm="0">
                                          <p:val>
                                            <p:strVal val="#ppt_h"/>
                                          </p:val>
                                        </p:tav>
                                        <p:tav tm="100000">
                                          <p:val>
                                            <p:strVal val="#ppt_h"/>
                                          </p:val>
                                        </p:tav>
                                      </p:tavLst>
                                    </p:anim>
                                    <p:animEffect transition="in" filter="fade">
                                      <p:cBhvr>
                                        <p:cTn id="114" dur="1000"/>
                                        <p:tgtEl>
                                          <p:spTgt spid="35"/>
                                        </p:tgtEl>
                                      </p:cBhvr>
                                    </p:animEffect>
                                  </p:childTnLst>
                                </p:cTn>
                              </p:par>
                              <p:par>
                                <p:cTn id="115" presetID="55"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 calcmode="lin" valueType="num">
                                      <p:cBhvr>
                                        <p:cTn id="117" dur="1000" fill="hold"/>
                                        <p:tgtEl>
                                          <p:spTgt spid="36"/>
                                        </p:tgtEl>
                                        <p:attrNameLst>
                                          <p:attrName>ppt_w</p:attrName>
                                        </p:attrNameLst>
                                      </p:cBhvr>
                                      <p:tavLst>
                                        <p:tav tm="0">
                                          <p:val>
                                            <p:strVal val="#ppt_w*0.70"/>
                                          </p:val>
                                        </p:tav>
                                        <p:tav tm="100000">
                                          <p:val>
                                            <p:strVal val="#ppt_w"/>
                                          </p:val>
                                        </p:tav>
                                      </p:tavLst>
                                    </p:anim>
                                    <p:anim calcmode="lin" valueType="num">
                                      <p:cBhvr>
                                        <p:cTn id="118" dur="1000" fill="hold"/>
                                        <p:tgtEl>
                                          <p:spTgt spid="36"/>
                                        </p:tgtEl>
                                        <p:attrNameLst>
                                          <p:attrName>ppt_h</p:attrName>
                                        </p:attrNameLst>
                                      </p:cBhvr>
                                      <p:tavLst>
                                        <p:tav tm="0">
                                          <p:val>
                                            <p:strVal val="#ppt_h"/>
                                          </p:val>
                                        </p:tav>
                                        <p:tav tm="100000">
                                          <p:val>
                                            <p:strVal val="#ppt_h"/>
                                          </p:val>
                                        </p:tav>
                                      </p:tavLst>
                                    </p:anim>
                                    <p:animEffect transition="in" filter="fade">
                                      <p:cBhvr>
                                        <p:cTn id="119" dur="1000"/>
                                        <p:tgtEl>
                                          <p:spTgt spid="36"/>
                                        </p:tgtEl>
                                      </p:cBhvr>
                                    </p:animEffect>
                                  </p:childTnLst>
                                </p:cTn>
                              </p:par>
                            </p:childTnLst>
                          </p:cTn>
                        </p:par>
                        <p:par>
                          <p:cTn id="120" fill="hold">
                            <p:stCondLst>
                              <p:cond delay="1000"/>
                            </p:stCondLst>
                            <p:childTnLst>
                              <p:par>
                                <p:cTn id="121" presetID="5" presetClass="entr" presetSubtype="10" fill="hold" nodeType="after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checkerboard(across)">
                                      <p:cBhvr>
                                        <p:cTn id="123" dur="500"/>
                                        <p:tgtEl>
                                          <p:spTgt spid="38"/>
                                        </p:tgtEl>
                                      </p:cBhvr>
                                    </p:animEffect>
                                  </p:childTnLst>
                                </p:cTn>
                              </p:par>
                            </p:childTnLst>
                          </p:cTn>
                        </p:par>
                        <p:par>
                          <p:cTn id="124" fill="hold">
                            <p:stCondLst>
                              <p:cond delay="1500"/>
                            </p:stCondLst>
                            <p:childTnLst>
                              <p:par>
                                <p:cTn id="125" presetID="5" presetClass="entr" presetSubtype="10" fill="hold" nodeType="afterEffect">
                                  <p:stCondLst>
                                    <p:cond delay="0"/>
                                  </p:stCondLst>
                                  <p:childTnLst>
                                    <p:set>
                                      <p:cBhvr>
                                        <p:cTn id="126" dur="1" fill="hold">
                                          <p:stCondLst>
                                            <p:cond delay="0"/>
                                          </p:stCondLst>
                                        </p:cTn>
                                        <p:tgtEl>
                                          <p:spTgt spid="16"/>
                                        </p:tgtEl>
                                        <p:attrNameLst>
                                          <p:attrName>style.visibility</p:attrName>
                                        </p:attrNameLst>
                                      </p:cBhvr>
                                      <p:to>
                                        <p:strVal val="visible"/>
                                      </p:to>
                                    </p:set>
                                    <p:animEffect transition="in" filter="checkerboard(across)">
                                      <p:cBhvr>
                                        <p:cTn id="127" dur="500"/>
                                        <p:tgtEl>
                                          <p:spTgt spid="16"/>
                                        </p:tgtEl>
                                      </p:cBhvr>
                                    </p:animEffect>
                                  </p:childTnLst>
                                </p:cTn>
                              </p:par>
                            </p:childTnLst>
                          </p:cTn>
                        </p:par>
                        <p:par>
                          <p:cTn id="128" fill="hold">
                            <p:stCondLst>
                              <p:cond delay="2000"/>
                            </p:stCondLst>
                            <p:childTnLst>
                              <p:par>
                                <p:cTn id="129" presetID="5" presetClass="entr" presetSubtype="10" fill="hold" nodeType="afterEffect">
                                  <p:stCondLst>
                                    <p:cond delay="0"/>
                                  </p:stCondLst>
                                  <p:childTnLst>
                                    <p:set>
                                      <p:cBhvr>
                                        <p:cTn id="130" dur="1" fill="hold">
                                          <p:stCondLst>
                                            <p:cond delay="0"/>
                                          </p:stCondLst>
                                        </p:cTn>
                                        <p:tgtEl>
                                          <p:spTgt spid="23"/>
                                        </p:tgtEl>
                                        <p:attrNameLst>
                                          <p:attrName>style.visibility</p:attrName>
                                        </p:attrNameLst>
                                      </p:cBhvr>
                                      <p:to>
                                        <p:strVal val="visible"/>
                                      </p:to>
                                    </p:set>
                                    <p:animEffect transition="in" filter="checkerboard(across)">
                                      <p:cBhvr>
                                        <p:cTn id="131" dur="500"/>
                                        <p:tgtEl>
                                          <p:spTgt spid="23"/>
                                        </p:tgtEl>
                                      </p:cBhvr>
                                    </p:animEffect>
                                  </p:childTnLst>
                                </p:cTn>
                              </p:par>
                            </p:childTnLst>
                          </p:cTn>
                        </p:par>
                        <p:par>
                          <p:cTn id="132" fill="hold">
                            <p:stCondLst>
                              <p:cond delay="2500"/>
                            </p:stCondLst>
                            <p:childTnLst>
                              <p:par>
                                <p:cTn id="133" presetID="5" presetClass="entr" presetSubtype="10" fill="hold" nodeType="after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checkerboard(across)">
                                      <p:cBhvr>
                                        <p:cTn id="1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p:bldP spid="12" grpId="0" bldLvl="0" animBg="1"/>
      <p:bldP spid="13" grpId="0" bldLvl="0" animBg="1"/>
      <p:bldP spid="14" grpId="0" bldLvl="0" animBg="1"/>
      <p:bldP spid="17" grpId="0"/>
      <p:bldP spid="20" grpId="0"/>
      <p:bldP spid="21" grpId="0" bldLvl="0" animBg="1"/>
      <p:bldP spid="22" grpId="0" bldLvl="0" animBg="1"/>
      <p:bldP spid="5" grpId="0" bldLvl="0" animBg="1"/>
      <p:bldP spid="6" grpId="0"/>
      <p:bldP spid="7" grpId="0"/>
      <p:bldP spid="15" grpId="0" bldLvl="0" animBg="1"/>
      <p:bldP spid="29" grpId="0" bldLvl="0" animBg="1"/>
      <p:bldP spid="30" grpId="0" bldLvl="0" animBg="1"/>
      <p:bldP spid="31" grpId="0"/>
      <p:bldP spid="32" grpId="0"/>
      <p:bldP spid="33" grpId="0" bldLvl="0" animBg="1"/>
      <p:bldP spid="34" grpId="0" bldLvl="0" animBg="1"/>
      <p:bldP spid="35" grpId="0" bldLvl="0" animBg="1"/>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660"/>
            <a:ext cx="6921118" cy="460375"/>
          </a:xfrm>
          <a:prstGeom prst="rect">
            <a:avLst/>
          </a:prstGeom>
          <a:noFill/>
        </p:spPr>
        <p:txBody>
          <a:bodyPr wrap="square" rtlCol="0">
            <a:spAutoFit/>
          </a:bodyPr>
          <a:lstStyle/>
          <a:p>
            <a:pPr algn="dist"/>
            <a:r>
              <a:rPr lang="en-IN" altLang="zh-CN"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JOURNAL PAPER</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17" name="矩形 16"/>
          <p:cNvSpPr/>
          <p:nvPr/>
        </p:nvSpPr>
        <p:spPr>
          <a:xfrm>
            <a:off x="-19685" y="2840990"/>
            <a:ext cx="12192000" cy="3150508"/>
          </a:xfrm>
          <a:prstGeom prst="rect">
            <a:avLst/>
          </a:prstGeom>
          <a:gradFill>
            <a:gsLst>
              <a:gs pos="0">
                <a:srgbClr val="6D3AAF"/>
              </a:gs>
              <a:gs pos="56000">
                <a:srgbClr val="4785C9"/>
              </a:gs>
              <a:gs pos="100000">
                <a:srgbClr val="6005A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D10D5F"/>
              </a:solidFill>
            </a:endParaRPr>
          </a:p>
        </p:txBody>
      </p:sp>
      <p:pic>
        <p:nvPicPr>
          <p:cNvPr id="18" name="图片 17"/>
          <p:cNvPicPr>
            <a:picLocks noChangeAspect="1"/>
          </p:cNvPicPr>
          <p:nvPr/>
        </p:nvPicPr>
        <p:blipFill>
          <a:blip r:embed="rId7">
            <a:extLst>
              <a:ext uri="{28A0092B-C50C-407E-A947-70E740481C1C}">
                <a14:useLocalDpi xmlns:a14="http://schemas.microsoft.com/office/drawing/2010/main" val="0"/>
              </a:ext>
            </a:extLst>
          </a:blip>
          <a:srcRect/>
          <a:stretch/>
        </p:blipFill>
        <p:spPr>
          <a:xfrm>
            <a:off x="6692900" y="2136032"/>
            <a:ext cx="4605655" cy="2470365"/>
          </a:xfrm>
          <a:prstGeom prst="rect">
            <a:avLst/>
          </a:prstGeom>
        </p:spPr>
      </p:pic>
      <p:sp>
        <p:nvSpPr>
          <p:cNvPr id="19" name="文本框 18"/>
          <p:cNvSpPr txBox="1"/>
          <p:nvPr/>
        </p:nvSpPr>
        <p:spPr>
          <a:xfrm>
            <a:off x="1625695" y="3394043"/>
            <a:ext cx="4898050" cy="2308324"/>
          </a:xfrm>
          <a:prstGeom prst="rect">
            <a:avLst/>
          </a:prstGeom>
          <a:noFill/>
        </p:spPr>
        <p:txBody>
          <a:bodyPr wrap="square" rtlCol="0">
            <a:spAutoFit/>
          </a:bodyPr>
          <a:lstStyle/>
          <a:p>
            <a:r>
              <a:rPr lang="en-US" altLang="zh-CN" b="1" dirty="0">
                <a:solidFill>
                  <a:schemeClr val="bg1"/>
                </a:solidFill>
                <a:ea typeface="微软雅黑" panose="020B0503020204020204" pitchFamily="34" charset="-122"/>
                <a:sym typeface="Arial" panose="020B0604020202020204" pitchFamily="34" charset="0"/>
              </a:rPr>
              <a:t>Journal Category: </a:t>
            </a:r>
            <a:r>
              <a:rPr lang="en-US" altLang="zh-CN" b="1" dirty="0">
                <a:solidFill>
                  <a:schemeClr val="tx1">
                    <a:lumMod val="95000"/>
                    <a:lumOff val="5000"/>
                  </a:schemeClr>
                </a:solidFill>
                <a:ea typeface="微软雅黑" panose="020B0503020204020204" pitchFamily="34" charset="-122"/>
                <a:sym typeface="Arial" panose="020B0604020202020204" pitchFamily="34" charset="0"/>
              </a:rPr>
              <a:t>Computer Science &amp; Technology</a:t>
            </a:r>
          </a:p>
          <a:p>
            <a:r>
              <a:rPr lang="en-US" altLang="zh-CN" b="1" dirty="0">
                <a:solidFill>
                  <a:schemeClr val="bg1"/>
                </a:solidFill>
                <a:ea typeface="微软雅黑" panose="020B0503020204020204" pitchFamily="34" charset="-122"/>
                <a:sym typeface="Arial" panose="020B0604020202020204" pitchFamily="34" charset="0"/>
              </a:rPr>
              <a:t>Publication Time: </a:t>
            </a:r>
            <a:r>
              <a:rPr lang="en-US" altLang="zh-CN" b="1" dirty="0">
                <a:solidFill>
                  <a:schemeClr val="tx1">
                    <a:lumMod val="95000"/>
                    <a:lumOff val="5000"/>
                  </a:schemeClr>
                </a:solidFill>
                <a:ea typeface="微软雅黑" panose="020B0503020204020204" pitchFamily="34" charset="-122"/>
                <a:sym typeface="Arial" panose="020B0604020202020204" pitchFamily="34" charset="0"/>
              </a:rPr>
              <a:t>2-3 weeks</a:t>
            </a:r>
          </a:p>
          <a:p>
            <a:r>
              <a:rPr lang="en-US" altLang="zh-CN" b="1" dirty="0">
                <a:solidFill>
                  <a:schemeClr val="bg1"/>
                </a:solidFill>
                <a:ea typeface="微软雅黑" panose="020B0503020204020204" pitchFamily="34" charset="-122"/>
                <a:sym typeface="Arial" panose="020B0604020202020204" pitchFamily="34" charset="0"/>
              </a:rPr>
              <a:t>Acceptance Rate: </a:t>
            </a:r>
            <a:r>
              <a:rPr lang="en-US" altLang="zh-CN" b="1" dirty="0">
                <a:solidFill>
                  <a:schemeClr val="tx1">
                    <a:lumMod val="95000"/>
                    <a:lumOff val="5000"/>
                  </a:schemeClr>
                </a:solidFill>
                <a:ea typeface="微软雅黑" panose="020B0503020204020204" pitchFamily="34" charset="-122"/>
                <a:sym typeface="Arial" panose="020B0604020202020204" pitchFamily="34" charset="0"/>
              </a:rPr>
              <a:t>26%</a:t>
            </a:r>
          </a:p>
          <a:p>
            <a:r>
              <a:rPr lang="en-US" altLang="zh-CN" b="1" dirty="0">
                <a:solidFill>
                  <a:schemeClr val="bg1"/>
                </a:solidFill>
                <a:ea typeface="微软雅黑" panose="020B0503020204020204" pitchFamily="34" charset="-122"/>
                <a:sym typeface="Arial" panose="020B0604020202020204" pitchFamily="34" charset="0"/>
              </a:rPr>
              <a:t>Publication website</a:t>
            </a:r>
            <a:r>
              <a:rPr lang="en-US" altLang="zh-CN" b="1">
                <a:solidFill>
                  <a:schemeClr val="bg1"/>
                </a:solidFill>
                <a:ea typeface="微软雅黑" panose="020B0503020204020204" pitchFamily="34" charset="-122"/>
                <a:sym typeface="Arial" panose="020B0604020202020204" pitchFamily="34" charset="0"/>
              </a:rPr>
              <a:t>: </a:t>
            </a:r>
            <a:r>
              <a:rPr lang="en-US" altLang="zh-CN" b="1">
                <a:solidFill>
                  <a:schemeClr val="tx1">
                    <a:lumMod val="95000"/>
                    <a:lumOff val="5000"/>
                  </a:schemeClr>
                </a:solidFill>
                <a:ea typeface="微软雅黑" panose="020B0503020204020204" pitchFamily="34" charset="-122"/>
                <a:sym typeface="Arial" panose="020B0604020202020204" pitchFamily="34" charset="0"/>
              </a:rPr>
              <a:t>IJSREM</a:t>
            </a:r>
            <a:endParaRPr lang="en-US" altLang="zh-CN" b="1" dirty="0">
              <a:solidFill>
                <a:schemeClr val="tx1">
                  <a:lumMod val="95000"/>
                  <a:lumOff val="5000"/>
                </a:schemeClr>
              </a:solidFill>
              <a:ea typeface="微软雅黑" panose="020B0503020204020204" pitchFamily="34" charset="-122"/>
              <a:sym typeface="Arial" panose="020B0604020202020204" pitchFamily="34" charset="0"/>
            </a:endParaRPr>
          </a:p>
          <a:p>
            <a:r>
              <a:rPr lang="en-US" altLang="zh-CN" b="1" dirty="0">
                <a:solidFill>
                  <a:schemeClr val="bg1"/>
                </a:solidFill>
                <a:ea typeface="微软雅黑" panose="020B0503020204020204" pitchFamily="34" charset="-122"/>
                <a:sym typeface="Arial" panose="020B0604020202020204" pitchFamily="34" charset="0"/>
              </a:rPr>
              <a:t>Impact Factor: </a:t>
            </a:r>
            <a:r>
              <a:rPr lang="en-US" altLang="zh-CN" b="1" dirty="0">
                <a:solidFill>
                  <a:schemeClr val="tx1">
                    <a:lumMod val="95000"/>
                    <a:lumOff val="5000"/>
                  </a:schemeClr>
                </a:solidFill>
                <a:ea typeface="微软雅黑" panose="020B0503020204020204" pitchFamily="34" charset="-122"/>
                <a:sym typeface="Arial" panose="020B0604020202020204" pitchFamily="34" charset="0"/>
              </a:rPr>
              <a:t>8.76</a:t>
            </a:r>
          </a:p>
          <a:p>
            <a:r>
              <a:rPr lang="en-US" altLang="zh-CN" b="1" dirty="0">
                <a:solidFill>
                  <a:schemeClr val="bg1"/>
                </a:solidFill>
                <a:ea typeface="微软雅黑" panose="020B0503020204020204" pitchFamily="34" charset="-122"/>
                <a:sym typeface="Arial" panose="020B0604020202020204" pitchFamily="34" charset="0"/>
              </a:rPr>
              <a:t>Cite Score: </a:t>
            </a:r>
            <a:r>
              <a:rPr lang="en-US" altLang="zh-CN" b="1" dirty="0">
                <a:solidFill>
                  <a:schemeClr val="tx1">
                    <a:lumMod val="95000"/>
                    <a:lumOff val="5000"/>
                  </a:schemeClr>
                </a:solidFill>
                <a:ea typeface="微软雅黑" panose="020B0503020204020204" pitchFamily="34" charset="-122"/>
                <a:sym typeface="Arial" panose="020B0604020202020204" pitchFamily="34" charset="0"/>
              </a:rPr>
              <a:t>8.2</a:t>
            </a:r>
          </a:p>
          <a:p>
            <a:r>
              <a:rPr lang="en-US" altLang="zh-CN" b="1" dirty="0">
                <a:solidFill>
                  <a:schemeClr val="bg1"/>
                </a:solidFill>
                <a:ea typeface="微软雅黑" panose="020B0503020204020204" pitchFamily="34" charset="-122"/>
                <a:sym typeface="Arial" panose="020B0604020202020204" pitchFamily="34" charset="0"/>
              </a:rPr>
              <a:t>Status of Journal: </a:t>
            </a:r>
            <a:r>
              <a:rPr lang="en-US" altLang="zh-CN" b="1" dirty="0">
                <a:solidFill>
                  <a:schemeClr val="tx1">
                    <a:lumMod val="95000"/>
                    <a:lumOff val="5000"/>
                  </a:schemeClr>
                </a:solidFill>
                <a:ea typeface="微软雅黑" panose="020B0503020204020204" pitchFamily="34" charset="-122"/>
                <a:sym typeface="Arial" panose="020B0604020202020204" pitchFamily="34" charset="0"/>
              </a:rPr>
              <a:t>PUBLISHED</a:t>
            </a:r>
          </a:p>
        </p:txBody>
      </p:sp>
      <p:grpSp>
        <p:nvGrpSpPr>
          <p:cNvPr id="21" name="组合 20"/>
          <p:cNvGrpSpPr/>
          <p:nvPr/>
        </p:nvGrpSpPr>
        <p:grpSpPr>
          <a:xfrm>
            <a:off x="714656" y="4627156"/>
            <a:ext cx="725712" cy="725712"/>
            <a:chOff x="734341" y="4586516"/>
            <a:chExt cx="725712" cy="725712"/>
          </a:xfrm>
        </p:grpSpPr>
        <p:sp>
          <p:nvSpPr>
            <p:cNvPr id="22" name="椭圆 21"/>
            <p:cNvSpPr/>
            <p:nvPr/>
          </p:nvSpPr>
          <p:spPr>
            <a:xfrm>
              <a:off x="734341" y="4586516"/>
              <a:ext cx="725712" cy="725712"/>
            </a:xfrm>
            <a:prstGeom prst="ellipse">
              <a:avLst/>
            </a:prstGeom>
            <a:solidFill>
              <a:srgbClr val="1A306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rgbClr val="D10D5F"/>
                </a:solidFill>
              </a:endParaRPr>
            </a:p>
          </p:txBody>
        </p:sp>
        <p:sp>
          <p:nvSpPr>
            <p:cNvPr id="23" name="Freeform 100"/>
            <p:cNvSpPr>
              <a:spLocks noEditPoints="1"/>
            </p:cNvSpPr>
            <p:nvPr/>
          </p:nvSpPr>
          <p:spPr bwMode="auto">
            <a:xfrm>
              <a:off x="905167" y="4765288"/>
              <a:ext cx="384060" cy="368168"/>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grpSp>
      <p:grpSp>
        <p:nvGrpSpPr>
          <p:cNvPr id="24" name="组合 23"/>
          <p:cNvGrpSpPr/>
          <p:nvPr/>
        </p:nvGrpSpPr>
        <p:grpSpPr>
          <a:xfrm>
            <a:off x="714656" y="3451499"/>
            <a:ext cx="725712" cy="725712"/>
            <a:chOff x="734341" y="3410859"/>
            <a:chExt cx="725712" cy="725712"/>
          </a:xfrm>
        </p:grpSpPr>
        <p:sp>
          <p:nvSpPr>
            <p:cNvPr id="5" name="椭圆 4"/>
            <p:cNvSpPr/>
            <p:nvPr/>
          </p:nvSpPr>
          <p:spPr>
            <a:xfrm>
              <a:off x="734341" y="3410859"/>
              <a:ext cx="725712" cy="725712"/>
            </a:xfrm>
            <a:prstGeom prst="ellipse">
              <a:avLst/>
            </a:prstGeom>
            <a:solidFill>
              <a:srgbClr val="1A306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rgbClr val="D10D5F"/>
                </a:solidFill>
              </a:endParaRPr>
            </a:p>
          </p:txBody>
        </p:sp>
        <p:sp>
          <p:nvSpPr>
            <p:cNvPr id="26" name="Freeform 145"/>
            <p:cNvSpPr>
              <a:spLocks noEditPoints="1"/>
            </p:cNvSpPr>
            <p:nvPr/>
          </p:nvSpPr>
          <p:spPr bwMode="auto">
            <a:xfrm>
              <a:off x="903497" y="3602997"/>
              <a:ext cx="387401" cy="341437"/>
            </a:xfrm>
            <a:custGeom>
              <a:avLst/>
              <a:gdLst/>
              <a:ahLst/>
              <a:cxnLst>
                <a:cxn ang="0">
                  <a:pos x="82" y="45"/>
                </a:cxn>
                <a:cxn ang="0">
                  <a:pos x="82" y="61"/>
                </a:cxn>
                <a:cxn ang="0">
                  <a:pos x="81" y="62"/>
                </a:cxn>
                <a:cxn ang="0">
                  <a:pos x="77" y="62"/>
                </a:cxn>
                <a:cxn ang="0">
                  <a:pos x="77" y="65"/>
                </a:cxn>
                <a:cxn ang="0">
                  <a:pos x="69" y="72"/>
                </a:cxn>
                <a:cxn ang="0">
                  <a:pos x="61" y="65"/>
                </a:cxn>
                <a:cxn ang="0">
                  <a:pos x="61" y="62"/>
                </a:cxn>
                <a:cxn ang="0">
                  <a:pos x="20" y="62"/>
                </a:cxn>
                <a:cxn ang="0">
                  <a:pos x="20" y="65"/>
                </a:cxn>
                <a:cxn ang="0">
                  <a:pos x="13" y="72"/>
                </a:cxn>
                <a:cxn ang="0">
                  <a:pos x="5" y="65"/>
                </a:cxn>
                <a:cxn ang="0">
                  <a:pos x="5" y="62"/>
                </a:cxn>
                <a:cxn ang="0">
                  <a:pos x="1" y="62"/>
                </a:cxn>
                <a:cxn ang="0">
                  <a:pos x="0" y="61"/>
                </a:cxn>
                <a:cxn ang="0">
                  <a:pos x="0" y="45"/>
                </a:cxn>
                <a:cxn ang="0">
                  <a:pos x="9" y="36"/>
                </a:cxn>
                <a:cxn ang="0">
                  <a:pos x="10" y="36"/>
                </a:cxn>
                <a:cxn ang="0">
                  <a:pos x="14" y="19"/>
                </a:cxn>
                <a:cxn ang="0">
                  <a:pos x="25" y="11"/>
                </a:cxn>
                <a:cxn ang="0">
                  <a:pos x="31" y="11"/>
                </a:cxn>
                <a:cxn ang="0">
                  <a:pos x="31" y="2"/>
                </a:cxn>
                <a:cxn ang="0">
                  <a:pos x="32" y="0"/>
                </a:cxn>
                <a:cxn ang="0">
                  <a:pos x="50" y="0"/>
                </a:cxn>
                <a:cxn ang="0">
                  <a:pos x="51" y="2"/>
                </a:cxn>
                <a:cxn ang="0">
                  <a:pos x="51" y="11"/>
                </a:cxn>
                <a:cxn ang="0">
                  <a:pos x="56" y="11"/>
                </a:cxn>
                <a:cxn ang="0">
                  <a:pos x="68" y="19"/>
                </a:cxn>
                <a:cxn ang="0">
                  <a:pos x="72" y="36"/>
                </a:cxn>
                <a:cxn ang="0">
                  <a:pos x="73" y="36"/>
                </a:cxn>
                <a:cxn ang="0">
                  <a:pos x="82" y="45"/>
                </a:cxn>
                <a:cxn ang="0">
                  <a:pos x="19" y="49"/>
                </a:cxn>
                <a:cxn ang="0">
                  <a:pos x="13" y="43"/>
                </a:cxn>
                <a:cxn ang="0">
                  <a:pos x="6" y="49"/>
                </a:cxn>
                <a:cxn ang="0">
                  <a:pos x="13" y="56"/>
                </a:cxn>
                <a:cxn ang="0">
                  <a:pos x="19" y="49"/>
                </a:cxn>
                <a:cxn ang="0">
                  <a:pos x="61" y="36"/>
                </a:cxn>
                <a:cxn ang="0">
                  <a:pos x="58" y="22"/>
                </a:cxn>
                <a:cxn ang="0">
                  <a:pos x="56" y="21"/>
                </a:cxn>
                <a:cxn ang="0">
                  <a:pos x="25" y="21"/>
                </a:cxn>
                <a:cxn ang="0">
                  <a:pos x="24" y="22"/>
                </a:cxn>
                <a:cxn ang="0">
                  <a:pos x="20" y="36"/>
                </a:cxn>
                <a:cxn ang="0">
                  <a:pos x="61" y="36"/>
                </a:cxn>
                <a:cxn ang="0">
                  <a:pos x="76" y="49"/>
                </a:cxn>
                <a:cxn ang="0">
                  <a:pos x="69" y="43"/>
                </a:cxn>
                <a:cxn ang="0">
                  <a:pos x="63" y="49"/>
                </a:cxn>
                <a:cxn ang="0">
                  <a:pos x="69" y="56"/>
                </a:cxn>
                <a:cxn ang="0">
                  <a:pos x="76" y="49"/>
                </a:cxn>
              </a:cxnLst>
              <a:rect l="0" t="0" r="r" b="b"/>
              <a:pathLst>
                <a:path w="82" h="72">
                  <a:moveTo>
                    <a:pt x="82" y="45"/>
                  </a:moveTo>
                  <a:cubicBezTo>
                    <a:pt x="82" y="61"/>
                    <a:pt x="82" y="61"/>
                    <a:pt x="82" y="61"/>
                  </a:cubicBezTo>
                  <a:cubicBezTo>
                    <a:pt x="82" y="61"/>
                    <a:pt x="81" y="62"/>
                    <a:pt x="81" y="62"/>
                  </a:cubicBezTo>
                  <a:cubicBezTo>
                    <a:pt x="77" y="62"/>
                    <a:pt x="77" y="62"/>
                    <a:pt x="77" y="62"/>
                  </a:cubicBezTo>
                  <a:cubicBezTo>
                    <a:pt x="77" y="65"/>
                    <a:pt x="77" y="65"/>
                    <a:pt x="77" y="65"/>
                  </a:cubicBezTo>
                  <a:cubicBezTo>
                    <a:pt x="77" y="69"/>
                    <a:pt x="73" y="72"/>
                    <a:pt x="69" y="72"/>
                  </a:cubicBezTo>
                  <a:cubicBezTo>
                    <a:pt x="65" y="72"/>
                    <a:pt x="61" y="69"/>
                    <a:pt x="61" y="65"/>
                  </a:cubicBezTo>
                  <a:cubicBezTo>
                    <a:pt x="61" y="62"/>
                    <a:pt x="61" y="62"/>
                    <a:pt x="61" y="62"/>
                  </a:cubicBezTo>
                  <a:cubicBezTo>
                    <a:pt x="20" y="62"/>
                    <a:pt x="20" y="62"/>
                    <a:pt x="20" y="62"/>
                  </a:cubicBezTo>
                  <a:cubicBezTo>
                    <a:pt x="20" y="65"/>
                    <a:pt x="20" y="65"/>
                    <a:pt x="20" y="65"/>
                  </a:cubicBezTo>
                  <a:cubicBezTo>
                    <a:pt x="20" y="69"/>
                    <a:pt x="17" y="72"/>
                    <a:pt x="13" y="72"/>
                  </a:cubicBezTo>
                  <a:cubicBezTo>
                    <a:pt x="8" y="72"/>
                    <a:pt x="5" y="69"/>
                    <a:pt x="5" y="65"/>
                  </a:cubicBezTo>
                  <a:cubicBezTo>
                    <a:pt x="5" y="62"/>
                    <a:pt x="5" y="62"/>
                    <a:pt x="5" y="62"/>
                  </a:cubicBezTo>
                  <a:cubicBezTo>
                    <a:pt x="1" y="62"/>
                    <a:pt x="1" y="62"/>
                    <a:pt x="1" y="62"/>
                  </a:cubicBezTo>
                  <a:cubicBezTo>
                    <a:pt x="0" y="62"/>
                    <a:pt x="0" y="61"/>
                    <a:pt x="0" y="61"/>
                  </a:cubicBezTo>
                  <a:cubicBezTo>
                    <a:pt x="0" y="45"/>
                    <a:pt x="0" y="45"/>
                    <a:pt x="0" y="45"/>
                  </a:cubicBezTo>
                  <a:cubicBezTo>
                    <a:pt x="0" y="40"/>
                    <a:pt x="4" y="36"/>
                    <a:pt x="9" y="36"/>
                  </a:cubicBezTo>
                  <a:cubicBezTo>
                    <a:pt x="10" y="36"/>
                    <a:pt x="10" y="36"/>
                    <a:pt x="10" y="36"/>
                  </a:cubicBezTo>
                  <a:cubicBezTo>
                    <a:pt x="14" y="19"/>
                    <a:pt x="14" y="19"/>
                    <a:pt x="14" y="19"/>
                  </a:cubicBezTo>
                  <a:cubicBezTo>
                    <a:pt x="15" y="14"/>
                    <a:pt x="20" y="11"/>
                    <a:pt x="25" y="11"/>
                  </a:cubicBezTo>
                  <a:cubicBezTo>
                    <a:pt x="31" y="11"/>
                    <a:pt x="31" y="11"/>
                    <a:pt x="31" y="11"/>
                  </a:cubicBezTo>
                  <a:cubicBezTo>
                    <a:pt x="31" y="2"/>
                    <a:pt x="31" y="2"/>
                    <a:pt x="31" y="2"/>
                  </a:cubicBezTo>
                  <a:cubicBezTo>
                    <a:pt x="31" y="1"/>
                    <a:pt x="31" y="0"/>
                    <a:pt x="32" y="0"/>
                  </a:cubicBezTo>
                  <a:cubicBezTo>
                    <a:pt x="50" y="0"/>
                    <a:pt x="50" y="0"/>
                    <a:pt x="50" y="0"/>
                  </a:cubicBezTo>
                  <a:cubicBezTo>
                    <a:pt x="51" y="0"/>
                    <a:pt x="51" y="1"/>
                    <a:pt x="51" y="2"/>
                  </a:cubicBezTo>
                  <a:cubicBezTo>
                    <a:pt x="51" y="11"/>
                    <a:pt x="51" y="11"/>
                    <a:pt x="51" y="11"/>
                  </a:cubicBezTo>
                  <a:cubicBezTo>
                    <a:pt x="56" y="11"/>
                    <a:pt x="56" y="11"/>
                    <a:pt x="56" y="11"/>
                  </a:cubicBezTo>
                  <a:cubicBezTo>
                    <a:pt x="62" y="11"/>
                    <a:pt x="66" y="14"/>
                    <a:pt x="68" y="19"/>
                  </a:cubicBezTo>
                  <a:cubicBezTo>
                    <a:pt x="72" y="36"/>
                    <a:pt x="72" y="36"/>
                    <a:pt x="72" y="36"/>
                  </a:cubicBezTo>
                  <a:cubicBezTo>
                    <a:pt x="73" y="36"/>
                    <a:pt x="73" y="36"/>
                    <a:pt x="73" y="36"/>
                  </a:cubicBezTo>
                  <a:cubicBezTo>
                    <a:pt x="78" y="36"/>
                    <a:pt x="82" y="40"/>
                    <a:pt x="82" y="45"/>
                  </a:cubicBezTo>
                  <a:close/>
                  <a:moveTo>
                    <a:pt x="19" y="49"/>
                  </a:moveTo>
                  <a:cubicBezTo>
                    <a:pt x="19" y="46"/>
                    <a:pt x="16" y="43"/>
                    <a:pt x="13" y="43"/>
                  </a:cubicBezTo>
                  <a:cubicBezTo>
                    <a:pt x="9" y="43"/>
                    <a:pt x="6" y="46"/>
                    <a:pt x="6" y="49"/>
                  </a:cubicBezTo>
                  <a:cubicBezTo>
                    <a:pt x="6" y="53"/>
                    <a:pt x="9" y="56"/>
                    <a:pt x="13" y="56"/>
                  </a:cubicBezTo>
                  <a:cubicBezTo>
                    <a:pt x="16" y="56"/>
                    <a:pt x="19" y="53"/>
                    <a:pt x="19" y="49"/>
                  </a:cubicBezTo>
                  <a:close/>
                  <a:moveTo>
                    <a:pt x="61" y="36"/>
                  </a:moveTo>
                  <a:cubicBezTo>
                    <a:pt x="58" y="22"/>
                    <a:pt x="58" y="22"/>
                    <a:pt x="58" y="22"/>
                  </a:cubicBezTo>
                  <a:cubicBezTo>
                    <a:pt x="58" y="22"/>
                    <a:pt x="57" y="21"/>
                    <a:pt x="56" y="21"/>
                  </a:cubicBezTo>
                  <a:cubicBezTo>
                    <a:pt x="25" y="21"/>
                    <a:pt x="25" y="21"/>
                    <a:pt x="25" y="21"/>
                  </a:cubicBezTo>
                  <a:cubicBezTo>
                    <a:pt x="25" y="21"/>
                    <a:pt x="24" y="22"/>
                    <a:pt x="24" y="22"/>
                  </a:cubicBezTo>
                  <a:cubicBezTo>
                    <a:pt x="20" y="36"/>
                    <a:pt x="20" y="36"/>
                    <a:pt x="20" y="36"/>
                  </a:cubicBezTo>
                  <a:lnTo>
                    <a:pt x="61" y="36"/>
                  </a:lnTo>
                  <a:close/>
                  <a:moveTo>
                    <a:pt x="76" y="49"/>
                  </a:moveTo>
                  <a:cubicBezTo>
                    <a:pt x="76" y="46"/>
                    <a:pt x="73" y="43"/>
                    <a:pt x="69" y="43"/>
                  </a:cubicBezTo>
                  <a:cubicBezTo>
                    <a:pt x="66" y="43"/>
                    <a:pt x="63" y="46"/>
                    <a:pt x="63" y="49"/>
                  </a:cubicBezTo>
                  <a:cubicBezTo>
                    <a:pt x="63" y="53"/>
                    <a:pt x="66" y="56"/>
                    <a:pt x="69" y="56"/>
                  </a:cubicBezTo>
                  <a:cubicBezTo>
                    <a:pt x="73" y="56"/>
                    <a:pt x="76" y="53"/>
                    <a:pt x="76" y="49"/>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gr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000" fill="hold">
                                          <p:stCondLst>
                                            <p:cond delay="0"/>
                                          </p:stCondLst>
                                        </p:cTn>
                                        <p:tgtEl>
                                          <p:spTgt spid="17"/>
                                        </p:tgtEl>
                                        <p:attrNameLst>
                                          <p:attrName>style.visibility</p:attrName>
                                        </p:attrNameLst>
                                      </p:cBhvr>
                                      <p:to>
                                        <p:strVal val="visible"/>
                                      </p:to>
                                    </p:set>
                                    <p:animEffect transition="in" filter="checkerboard(across)">
                                      <p:cBhvr>
                                        <p:cTn id="7" dur="1000"/>
                                        <p:tgtEl>
                                          <p:spTgt spid="17"/>
                                        </p:tgtEl>
                                      </p:cBhvr>
                                    </p:animEffect>
                                  </p:childTnLst>
                                </p:cTn>
                              </p:par>
                              <p:par>
                                <p:cTn id="8" presetID="5" presetClass="entr" presetSubtype="10" fill="hold" grpId="0" nodeType="withEffect">
                                  <p:stCondLst>
                                    <p:cond delay="0"/>
                                  </p:stCondLst>
                                  <p:childTnLst>
                                    <p:set>
                                      <p:cBhvr>
                                        <p:cTn id="9" dur="1000" fill="hold">
                                          <p:stCondLst>
                                            <p:cond delay="0"/>
                                          </p:stCondLst>
                                        </p:cTn>
                                        <p:tgtEl>
                                          <p:spTgt spid="19"/>
                                        </p:tgtEl>
                                        <p:attrNameLst>
                                          <p:attrName>style.visibility</p:attrName>
                                        </p:attrNameLst>
                                      </p:cBhvr>
                                      <p:to>
                                        <p:strVal val="visible"/>
                                      </p:to>
                                    </p:set>
                                    <p:animEffect transition="in" filter="checkerboard(across)">
                                      <p:cBhvr>
                                        <p:cTn id="10" dur="1000"/>
                                        <p:tgtEl>
                                          <p:spTgt spid="19"/>
                                        </p:tgtEl>
                                      </p:cBhvr>
                                    </p:animEffect>
                                  </p:childTnLst>
                                </p:cTn>
                              </p:par>
                              <p:par>
                                <p:cTn id="11" presetID="5" presetClass="entr" presetSubtype="10" fill="hold" nodeType="withEffect">
                                  <p:stCondLst>
                                    <p:cond delay="0"/>
                                  </p:stCondLst>
                                  <p:childTnLst>
                                    <p:set>
                                      <p:cBhvr>
                                        <p:cTn id="12" dur="1000" fill="hold">
                                          <p:stCondLst>
                                            <p:cond delay="0"/>
                                          </p:stCondLst>
                                        </p:cTn>
                                        <p:tgtEl>
                                          <p:spTgt spid="21"/>
                                        </p:tgtEl>
                                        <p:attrNameLst>
                                          <p:attrName>style.visibility</p:attrName>
                                        </p:attrNameLst>
                                      </p:cBhvr>
                                      <p:to>
                                        <p:strVal val="visible"/>
                                      </p:to>
                                    </p:set>
                                    <p:animEffect transition="in" filter="checkerboard(across)">
                                      <p:cBhvr>
                                        <p:cTn id="13" dur="1000"/>
                                        <p:tgtEl>
                                          <p:spTgt spid="21"/>
                                        </p:tgtEl>
                                      </p:cBhvr>
                                    </p:animEffect>
                                  </p:childTnLst>
                                </p:cTn>
                              </p:par>
                              <p:par>
                                <p:cTn id="14" presetID="5" presetClass="entr" presetSubtype="10" fill="hold" nodeType="withEffect">
                                  <p:stCondLst>
                                    <p:cond delay="0"/>
                                  </p:stCondLst>
                                  <p:childTnLst>
                                    <p:set>
                                      <p:cBhvr>
                                        <p:cTn id="15" dur="1000" fill="hold">
                                          <p:stCondLst>
                                            <p:cond delay="0"/>
                                          </p:stCondLst>
                                        </p:cTn>
                                        <p:tgtEl>
                                          <p:spTgt spid="24"/>
                                        </p:tgtEl>
                                        <p:attrNameLst>
                                          <p:attrName>style.visibility</p:attrName>
                                        </p:attrNameLst>
                                      </p:cBhvr>
                                      <p:to>
                                        <p:strVal val="visible"/>
                                      </p:to>
                                    </p:set>
                                    <p:animEffect transition="in" filter="checkerboard(across)">
                                      <p:cBhvr>
                                        <p:cTn id="16" dur="1000"/>
                                        <p:tgtEl>
                                          <p:spTgt spid="24"/>
                                        </p:tgtEl>
                                      </p:cBhvr>
                                    </p:animEffect>
                                  </p:childTnLst>
                                </p:cTn>
                              </p:par>
                            </p:childTnLst>
                          </p:cTn>
                        </p:par>
                        <p:par>
                          <p:cTn id="17" fill="hold">
                            <p:stCondLst>
                              <p:cond delay="1000"/>
                            </p:stCondLst>
                            <p:childTnLst>
                              <p:par>
                                <p:cTn id="18" presetID="47"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zh-CN" altLang="en-US"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The completion of the work.</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18" name="îṩ1ïďê"/>
          <p:cNvSpPr/>
          <p:nvPr/>
        </p:nvSpPr>
        <p:spPr>
          <a:xfrm>
            <a:off x="1326389" y="1968018"/>
            <a:ext cx="1584795" cy="1584795"/>
          </a:xfrm>
          <a:prstGeom prst="donut">
            <a:avLst>
              <a:gd name="adj" fmla="val 10146"/>
            </a:avLst>
          </a:prstGeom>
          <a:gradFill>
            <a:gsLst>
              <a:gs pos="0">
                <a:srgbClr val="6D3AAF"/>
              </a:gs>
              <a:gs pos="56000">
                <a:srgbClr val="4785C9"/>
              </a:gs>
              <a:gs pos="100000">
                <a:srgbClr val="6005A6"/>
              </a:gs>
            </a:gsLst>
            <a:lin ang="5400000" scaled="0"/>
          </a:gradFill>
          <a:effectLst/>
        </p:spPr>
        <p:style>
          <a:lnRef idx="0">
            <a:schemeClr val="accent2"/>
          </a:lnRef>
          <a:fillRef idx="3">
            <a:schemeClr val="accent2"/>
          </a:fillRef>
          <a:effectRef idx="3">
            <a:schemeClr val="accent2"/>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19" name="î$ḻîdê"/>
          <p:cNvSpPr/>
          <p:nvPr/>
        </p:nvSpPr>
        <p:spPr>
          <a:xfrm>
            <a:off x="1109962" y="1760607"/>
            <a:ext cx="2003764" cy="2003764"/>
          </a:xfrm>
          <a:prstGeom prst="ellipse">
            <a:avLst/>
          </a:prstGeom>
          <a:noFill/>
          <a:ln w="76200">
            <a:solidFill>
              <a:srgbClr val="DAE2E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20" name="îSliḓe"/>
          <p:cNvSpPr/>
          <p:nvPr/>
        </p:nvSpPr>
        <p:spPr>
          <a:xfrm>
            <a:off x="3999427" y="1968018"/>
            <a:ext cx="1584795" cy="1584795"/>
          </a:xfrm>
          <a:prstGeom prst="donut">
            <a:avLst>
              <a:gd name="adj" fmla="val 10146"/>
            </a:avLst>
          </a:prstGeom>
          <a:gradFill>
            <a:gsLst>
              <a:gs pos="0">
                <a:srgbClr val="6D3AAF"/>
              </a:gs>
              <a:gs pos="56000">
                <a:srgbClr val="4785C9"/>
              </a:gs>
              <a:gs pos="100000">
                <a:srgbClr val="6005A6"/>
              </a:gs>
            </a:gsLst>
            <a:lin ang="5400000" scaled="0"/>
          </a:gradFill>
          <a:effectLst/>
        </p:spPr>
        <p:style>
          <a:lnRef idx="0">
            <a:schemeClr val="accent2"/>
          </a:lnRef>
          <a:fillRef idx="3">
            <a:schemeClr val="accent2"/>
          </a:fillRef>
          <a:effectRef idx="3">
            <a:schemeClr val="accent2"/>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21" name="ïṧ1ídé"/>
          <p:cNvSpPr/>
          <p:nvPr/>
        </p:nvSpPr>
        <p:spPr>
          <a:xfrm>
            <a:off x="3783000" y="1760607"/>
            <a:ext cx="2003764" cy="2003764"/>
          </a:xfrm>
          <a:prstGeom prst="ellipse">
            <a:avLst/>
          </a:prstGeom>
          <a:noFill/>
          <a:ln w="76200">
            <a:solidFill>
              <a:srgbClr val="DAE2E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22" name="i$lïdè"/>
          <p:cNvSpPr/>
          <p:nvPr/>
        </p:nvSpPr>
        <p:spPr>
          <a:xfrm>
            <a:off x="6672466" y="1968018"/>
            <a:ext cx="1584795" cy="1584795"/>
          </a:xfrm>
          <a:prstGeom prst="donut">
            <a:avLst>
              <a:gd name="adj" fmla="val 10146"/>
            </a:avLst>
          </a:prstGeom>
          <a:gradFill>
            <a:gsLst>
              <a:gs pos="0">
                <a:srgbClr val="6D3AAF"/>
              </a:gs>
              <a:gs pos="56000">
                <a:srgbClr val="4785C9"/>
              </a:gs>
              <a:gs pos="100000">
                <a:srgbClr val="6005A6"/>
              </a:gs>
            </a:gsLst>
            <a:lin ang="5400000" scaled="0"/>
          </a:gradFill>
          <a:effectLst/>
        </p:spPr>
        <p:style>
          <a:lnRef idx="0">
            <a:schemeClr val="accent3"/>
          </a:lnRef>
          <a:fillRef idx="3">
            <a:schemeClr val="accent3"/>
          </a:fillRef>
          <a:effectRef idx="3">
            <a:schemeClr val="accent3"/>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23" name="îṧḻíďê"/>
          <p:cNvSpPr/>
          <p:nvPr/>
        </p:nvSpPr>
        <p:spPr>
          <a:xfrm>
            <a:off x="6456039" y="1760607"/>
            <a:ext cx="2003764" cy="2003764"/>
          </a:xfrm>
          <a:prstGeom prst="ellipse">
            <a:avLst/>
          </a:prstGeom>
          <a:noFill/>
          <a:ln w="76200">
            <a:solidFill>
              <a:srgbClr val="DAE2E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24" name="íŝ1iḓê"/>
          <p:cNvSpPr/>
          <p:nvPr/>
        </p:nvSpPr>
        <p:spPr>
          <a:xfrm>
            <a:off x="9345504" y="1968018"/>
            <a:ext cx="1584795" cy="1584795"/>
          </a:xfrm>
          <a:prstGeom prst="donut">
            <a:avLst>
              <a:gd name="adj" fmla="val 10146"/>
            </a:avLst>
          </a:prstGeom>
          <a:gradFill>
            <a:gsLst>
              <a:gs pos="0">
                <a:srgbClr val="6D3AAF"/>
              </a:gs>
              <a:gs pos="56000">
                <a:srgbClr val="4785C9"/>
              </a:gs>
              <a:gs pos="100000">
                <a:srgbClr val="6005A6"/>
              </a:gs>
            </a:gsLst>
            <a:lin ang="5400000" scaled="0"/>
          </a:gradFill>
          <a:effectLst/>
        </p:spPr>
        <p:style>
          <a:lnRef idx="0">
            <a:schemeClr val="accent4"/>
          </a:lnRef>
          <a:fillRef idx="3">
            <a:schemeClr val="accent4"/>
          </a:fillRef>
          <a:effectRef idx="3">
            <a:schemeClr val="accent4"/>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5" name="ïṩḻïḑé"/>
          <p:cNvSpPr/>
          <p:nvPr/>
        </p:nvSpPr>
        <p:spPr>
          <a:xfrm>
            <a:off x="9129077" y="1760607"/>
            <a:ext cx="2003764" cy="2003764"/>
          </a:xfrm>
          <a:prstGeom prst="ellipse">
            <a:avLst/>
          </a:prstGeom>
          <a:noFill/>
          <a:ln w="76200">
            <a:solidFill>
              <a:srgbClr val="DAE2E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26" name="ïṥ1íďé"/>
          <p:cNvSpPr txBox="1"/>
          <p:nvPr/>
        </p:nvSpPr>
        <p:spPr>
          <a:xfrm>
            <a:off x="1713309" y="2162612"/>
            <a:ext cx="797071" cy="1195606"/>
          </a:xfrm>
          <a:prstGeom prst="rect">
            <a:avLst/>
          </a:prstGeom>
          <a:noFill/>
        </p:spPr>
        <p:txBody>
          <a:bodyPr wrap="none">
            <a:normAutofit/>
          </a:bodyPr>
          <a:lstStyle/>
          <a:p>
            <a:pPr algn="ctr"/>
            <a:r>
              <a:rPr lang="en-US" sz="7200" b="1" dirty="0">
                <a:solidFill>
                  <a:srgbClr val="DAE2E2"/>
                </a:solidFill>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rPr>
              <a:t>D</a:t>
            </a:r>
          </a:p>
        </p:txBody>
      </p:sp>
      <p:sp>
        <p:nvSpPr>
          <p:cNvPr id="27" name="íśľîḓê"/>
          <p:cNvSpPr txBox="1"/>
          <p:nvPr/>
        </p:nvSpPr>
        <p:spPr>
          <a:xfrm>
            <a:off x="4258610" y="2210175"/>
            <a:ext cx="1052543" cy="1195606"/>
          </a:xfrm>
          <a:prstGeom prst="rect">
            <a:avLst/>
          </a:prstGeom>
          <a:noFill/>
        </p:spPr>
        <p:txBody>
          <a:bodyPr wrap="none">
            <a:normAutofit/>
          </a:bodyPr>
          <a:lstStyle/>
          <a:p>
            <a:pPr algn="ctr"/>
            <a:r>
              <a:rPr lang="en-US" sz="7200" b="1" dirty="0">
                <a:solidFill>
                  <a:srgbClr val="DAE2E2"/>
                </a:solidFill>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rPr>
              <a:t>E</a:t>
            </a:r>
          </a:p>
        </p:txBody>
      </p:sp>
      <p:sp>
        <p:nvSpPr>
          <p:cNvPr id="6" name="îŝlíďe"/>
          <p:cNvSpPr txBox="1"/>
          <p:nvPr/>
        </p:nvSpPr>
        <p:spPr>
          <a:xfrm>
            <a:off x="7015233" y="2210175"/>
            <a:ext cx="899260" cy="1195606"/>
          </a:xfrm>
          <a:prstGeom prst="rect">
            <a:avLst/>
          </a:prstGeom>
          <a:noFill/>
        </p:spPr>
        <p:txBody>
          <a:bodyPr wrap="none">
            <a:normAutofit/>
          </a:bodyPr>
          <a:lstStyle/>
          <a:p>
            <a:pPr algn="ctr"/>
            <a:r>
              <a:rPr lang="en-US" sz="7200" b="1" dirty="0">
                <a:solidFill>
                  <a:srgbClr val="DAE2E2"/>
                </a:solidFill>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rPr>
              <a:t>M</a:t>
            </a:r>
          </a:p>
        </p:txBody>
      </p:sp>
      <p:sp>
        <p:nvSpPr>
          <p:cNvPr id="29" name="ï$1iḓê"/>
          <p:cNvSpPr txBox="1"/>
          <p:nvPr/>
        </p:nvSpPr>
        <p:spPr>
          <a:xfrm>
            <a:off x="9757970" y="2210175"/>
            <a:ext cx="745976" cy="1195606"/>
          </a:xfrm>
          <a:prstGeom prst="rect">
            <a:avLst/>
          </a:prstGeom>
          <a:noFill/>
        </p:spPr>
        <p:txBody>
          <a:bodyPr wrap="none">
            <a:normAutofit/>
          </a:bodyPr>
          <a:lstStyle/>
          <a:p>
            <a:pPr algn="ctr"/>
            <a:r>
              <a:rPr lang="en-US" sz="7200" b="1" dirty="0">
                <a:solidFill>
                  <a:srgbClr val="DAE2E2"/>
                </a:solidFill>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rPr>
              <a:t>0</a:t>
            </a:r>
          </a:p>
        </p:txBody>
      </p:sp>
      <p:sp>
        <p:nvSpPr>
          <p:cNvPr id="31" name="TextBox 3">
            <a:hlinkClick r:id="rId7"/>
            <a:extLst>
              <a:ext uri="{FF2B5EF4-FFF2-40B4-BE49-F238E27FC236}">
                <a16:creationId xmlns:a16="http://schemas.microsoft.com/office/drawing/2014/main" id="{6DE77EA5-F7D4-3796-2F22-4E480C898E57}"/>
              </a:ext>
            </a:extLst>
          </p:cNvPr>
          <p:cNvSpPr txBox="1"/>
          <p:nvPr/>
        </p:nvSpPr>
        <p:spPr>
          <a:xfrm>
            <a:off x="5008663" y="4483005"/>
            <a:ext cx="2174673" cy="40011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altLang="ko-KR" sz="2000" b="1" dirty="0">
                <a:solidFill>
                  <a:srgbClr val="DAE2E2"/>
                </a:solidFill>
                <a:cs typeface="Arial" pitchFamily="34" charset="0"/>
              </a:rPr>
              <a:t>Nayan </a:t>
            </a:r>
            <a:r>
              <a:rPr lang="en-US" altLang="ko-KR" sz="2000" b="1" dirty="0" err="1">
                <a:solidFill>
                  <a:srgbClr val="DAE2E2"/>
                </a:solidFill>
                <a:cs typeface="Arial" pitchFamily="34" charset="0"/>
              </a:rPr>
              <a:t>Nirikshan</a:t>
            </a:r>
            <a:endParaRPr lang="ko-KR" altLang="en-US" sz="2000" b="1" dirty="0">
              <a:solidFill>
                <a:srgbClr val="DAE2E2"/>
              </a:solidFill>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 calcmode="lin" valueType="num">
                                      <p:cBhvr>
                                        <p:cTn id="9" dur="500" fill="hold"/>
                                        <p:tgtEl>
                                          <p:spTgt spid="19"/>
                                        </p:tgtEl>
                                        <p:attrNameLst>
                                          <p:attrName>style.rotation</p:attrName>
                                        </p:attrNameLst>
                                      </p:cBhvr>
                                      <p:tavLst>
                                        <p:tav tm="0">
                                          <p:val>
                                            <p:fltVal val="360"/>
                                          </p:val>
                                        </p:tav>
                                        <p:tav tm="100000">
                                          <p:val>
                                            <p:fltVal val="0"/>
                                          </p:val>
                                        </p:tav>
                                      </p:tavLst>
                                    </p:anim>
                                    <p:animEffect transition="in" filter="fade">
                                      <p:cBhvr>
                                        <p:cTn id="10" dur="500"/>
                                        <p:tgtEl>
                                          <p:spTgt spid="19"/>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 calcmode="lin" valueType="num">
                                      <p:cBhvr>
                                        <p:cTn id="15" dur="500" fill="hold"/>
                                        <p:tgtEl>
                                          <p:spTgt spid="21"/>
                                        </p:tgtEl>
                                        <p:attrNameLst>
                                          <p:attrName>style.rotation</p:attrName>
                                        </p:attrNameLst>
                                      </p:cBhvr>
                                      <p:tavLst>
                                        <p:tav tm="0">
                                          <p:val>
                                            <p:fltVal val="360"/>
                                          </p:val>
                                        </p:tav>
                                        <p:tav tm="100000">
                                          <p:val>
                                            <p:fltVal val="0"/>
                                          </p:val>
                                        </p:tav>
                                      </p:tavLst>
                                    </p:anim>
                                    <p:animEffect transition="in" filter="fade">
                                      <p:cBhvr>
                                        <p:cTn id="16" dur="500"/>
                                        <p:tgtEl>
                                          <p:spTgt spid="21"/>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 calcmode="lin" valueType="num">
                                      <p:cBhvr>
                                        <p:cTn id="21" dur="500" fill="hold"/>
                                        <p:tgtEl>
                                          <p:spTgt spid="23"/>
                                        </p:tgtEl>
                                        <p:attrNameLst>
                                          <p:attrName>style.rotation</p:attrName>
                                        </p:attrNameLst>
                                      </p:cBhvr>
                                      <p:tavLst>
                                        <p:tav tm="0">
                                          <p:val>
                                            <p:fltVal val="360"/>
                                          </p:val>
                                        </p:tav>
                                        <p:tav tm="100000">
                                          <p:val>
                                            <p:fltVal val="0"/>
                                          </p:val>
                                        </p:tav>
                                      </p:tavLst>
                                    </p:anim>
                                    <p:animEffect transition="in" filter="fade">
                                      <p:cBhvr>
                                        <p:cTn id="22" dur="500"/>
                                        <p:tgtEl>
                                          <p:spTgt spid="23"/>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 calcmode="lin" valueType="num">
                                      <p:cBhvr>
                                        <p:cTn id="27" dur="500" fill="hold"/>
                                        <p:tgtEl>
                                          <p:spTgt spid="5"/>
                                        </p:tgtEl>
                                        <p:attrNameLst>
                                          <p:attrName>style.rotation</p:attrName>
                                        </p:attrNameLst>
                                      </p:cBhvr>
                                      <p:tavLst>
                                        <p:tav tm="0">
                                          <p:val>
                                            <p:fltVal val="360"/>
                                          </p:val>
                                        </p:tav>
                                        <p:tav tm="100000">
                                          <p:val>
                                            <p:fltVal val="0"/>
                                          </p:val>
                                        </p:tav>
                                      </p:tavLst>
                                    </p:anim>
                                    <p:animEffect transition="in" filter="fade">
                                      <p:cBhvr>
                                        <p:cTn id="28" dur="500"/>
                                        <p:tgtEl>
                                          <p:spTgt spid="5"/>
                                        </p:tgtEl>
                                      </p:cBhvr>
                                    </p:animEffect>
                                  </p:childTnLst>
                                </p:cTn>
                              </p:par>
                            </p:childTnLst>
                          </p:cTn>
                        </p:par>
                        <p:par>
                          <p:cTn id="29" fill="hold">
                            <p:stCondLst>
                              <p:cond delay="500"/>
                            </p:stCondLst>
                            <p:childTnLst>
                              <p:par>
                                <p:cTn id="30" presetID="21" presetClass="entr" presetSubtype="1"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heel(1)">
                                      <p:cBhvr>
                                        <p:cTn id="32" dur="2000"/>
                                        <p:tgtEl>
                                          <p:spTgt spid="18"/>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heel(1)">
                                      <p:cBhvr>
                                        <p:cTn id="35" dur="2000"/>
                                        <p:tgtEl>
                                          <p:spTgt spid="20"/>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heel(1)">
                                      <p:cBhvr>
                                        <p:cTn id="38" dur="2000"/>
                                        <p:tgtEl>
                                          <p:spTgt spid="22"/>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heel(1)">
                                      <p:cBhvr>
                                        <p:cTn id="41" dur="2000"/>
                                        <p:tgtEl>
                                          <p:spTgt spid="24"/>
                                        </p:tgtEl>
                                      </p:cBhvr>
                                    </p:animEffect>
                                  </p:childTnLst>
                                </p:cTn>
                              </p:par>
                            </p:childTnLst>
                          </p:cTn>
                        </p:par>
                        <p:par>
                          <p:cTn id="42" fill="hold">
                            <p:stCondLst>
                              <p:cond delay="2500"/>
                            </p:stCondLst>
                            <p:childTnLst>
                              <p:par>
                                <p:cTn id="43" presetID="31" presetClass="entr" presetSubtype="0"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p:cTn id="45" dur="1000" fill="hold"/>
                                        <p:tgtEl>
                                          <p:spTgt spid="26"/>
                                        </p:tgtEl>
                                        <p:attrNameLst>
                                          <p:attrName>ppt_w</p:attrName>
                                        </p:attrNameLst>
                                      </p:cBhvr>
                                      <p:tavLst>
                                        <p:tav tm="0">
                                          <p:val>
                                            <p:fltVal val="0"/>
                                          </p:val>
                                        </p:tav>
                                        <p:tav tm="100000">
                                          <p:val>
                                            <p:strVal val="#ppt_w"/>
                                          </p:val>
                                        </p:tav>
                                      </p:tavLst>
                                    </p:anim>
                                    <p:anim calcmode="lin" valueType="num">
                                      <p:cBhvr>
                                        <p:cTn id="46" dur="1000" fill="hold"/>
                                        <p:tgtEl>
                                          <p:spTgt spid="26"/>
                                        </p:tgtEl>
                                        <p:attrNameLst>
                                          <p:attrName>ppt_h</p:attrName>
                                        </p:attrNameLst>
                                      </p:cBhvr>
                                      <p:tavLst>
                                        <p:tav tm="0">
                                          <p:val>
                                            <p:fltVal val="0"/>
                                          </p:val>
                                        </p:tav>
                                        <p:tav tm="100000">
                                          <p:val>
                                            <p:strVal val="#ppt_h"/>
                                          </p:val>
                                        </p:tav>
                                      </p:tavLst>
                                    </p:anim>
                                    <p:anim calcmode="lin" valueType="num">
                                      <p:cBhvr>
                                        <p:cTn id="47" dur="1000" fill="hold"/>
                                        <p:tgtEl>
                                          <p:spTgt spid="26"/>
                                        </p:tgtEl>
                                        <p:attrNameLst>
                                          <p:attrName>style.rotation</p:attrName>
                                        </p:attrNameLst>
                                      </p:cBhvr>
                                      <p:tavLst>
                                        <p:tav tm="0">
                                          <p:val>
                                            <p:fltVal val="90"/>
                                          </p:val>
                                        </p:tav>
                                        <p:tav tm="100000">
                                          <p:val>
                                            <p:fltVal val="0"/>
                                          </p:val>
                                        </p:tav>
                                      </p:tavLst>
                                    </p:anim>
                                    <p:animEffect transition="in" filter="fade">
                                      <p:cBhvr>
                                        <p:cTn id="48" dur="1000"/>
                                        <p:tgtEl>
                                          <p:spTgt spid="2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p:cTn id="51" dur="1000" fill="hold"/>
                                        <p:tgtEl>
                                          <p:spTgt spid="27"/>
                                        </p:tgtEl>
                                        <p:attrNameLst>
                                          <p:attrName>ppt_w</p:attrName>
                                        </p:attrNameLst>
                                      </p:cBhvr>
                                      <p:tavLst>
                                        <p:tav tm="0">
                                          <p:val>
                                            <p:fltVal val="0"/>
                                          </p:val>
                                        </p:tav>
                                        <p:tav tm="100000">
                                          <p:val>
                                            <p:strVal val="#ppt_w"/>
                                          </p:val>
                                        </p:tav>
                                      </p:tavLst>
                                    </p:anim>
                                    <p:anim calcmode="lin" valueType="num">
                                      <p:cBhvr>
                                        <p:cTn id="52" dur="1000" fill="hold"/>
                                        <p:tgtEl>
                                          <p:spTgt spid="27"/>
                                        </p:tgtEl>
                                        <p:attrNameLst>
                                          <p:attrName>ppt_h</p:attrName>
                                        </p:attrNameLst>
                                      </p:cBhvr>
                                      <p:tavLst>
                                        <p:tav tm="0">
                                          <p:val>
                                            <p:fltVal val="0"/>
                                          </p:val>
                                        </p:tav>
                                        <p:tav tm="100000">
                                          <p:val>
                                            <p:strVal val="#ppt_h"/>
                                          </p:val>
                                        </p:tav>
                                      </p:tavLst>
                                    </p:anim>
                                    <p:anim calcmode="lin" valueType="num">
                                      <p:cBhvr>
                                        <p:cTn id="53" dur="1000" fill="hold"/>
                                        <p:tgtEl>
                                          <p:spTgt spid="27"/>
                                        </p:tgtEl>
                                        <p:attrNameLst>
                                          <p:attrName>style.rotation</p:attrName>
                                        </p:attrNameLst>
                                      </p:cBhvr>
                                      <p:tavLst>
                                        <p:tav tm="0">
                                          <p:val>
                                            <p:fltVal val="90"/>
                                          </p:val>
                                        </p:tav>
                                        <p:tav tm="100000">
                                          <p:val>
                                            <p:fltVal val="0"/>
                                          </p:val>
                                        </p:tav>
                                      </p:tavLst>
                                    </p:anim>
                                    <p:animEffect transition="in" filter="fade">
                                      <p:cBhvr>
                                        <p:cTn id="54" dur="1000"/>
                                        <p:tgtEl>
                                          <p:spTgt spid="27"/>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1000" fill="hold"/>
                                        <p:tgtEl>
                                          <p:spTgt spid="6"/>
                                        </p:tgtEl>
                                        <p:attrNameLst>
                                          <p:attrName>ppt_w</p:attrName>
                                        </p:attrNameLst>
                                      </p:cBhvr>
                                      <p:tavLst>
                                        <p:tav tm="0">
                                          <p:val>
                                            <p:fltVal val="0"/>
                                          </p:val>
                                        </p:tav>
                                        <p:tav tm="100000">
                                          <p:val>
                                            <p:strVal val="#ppt_w"/>
                                          </p:val>
                                        </p:tav>
                                      </p:tavLst>
                                    </p:anim>
                                    <p:anim calcmode="lin" valueType="num">
                                      <p:cBhvr>
                                        <p:cTn id="58" dur="1000" fill="hold"/>
                                        <p:tgtEl>
                                          <p:spTgt spid="6"/>
                                        </p:tgtEl>
                                        <p:attrNameLst>
                                          <p:attrName>ppt_h</p:attrName>
                                        </p:attrNameLst>
                                      </p:cBhvr>
                                      <p:tavLst>
                                        <p:tav tm="0">
                                          <p:val>
                                            <p:fltVal val="0"/>
                                          </p:val>
                                        </p:tav>
                                        <p:tav tm="100000">
                                          <p:val>
                                            <p:strVal val="#ppt_h"/>
                                          </p:val>
                                        </p:tav>
                                      </p:tavLst>
                                    </p:anim>
                                    <p:anim calcmode="lin" valueType="num">
                                      <p:cBhvr>
                                        <p:cTn id="59" dur="1000" fill="hold"/>
                                        <p:tgtEl>
                                          <p:spTgt spid="6"/>
                                        </p:tgtEl>
                                        <p:attrNameLst>
                                          <p:attrName>style.rotation</p:attrName>
                                        </p:attrNameLst>
                                      </p:cBhvr>
                                      <p:tavLst>
                                        <p:tav tm="0">
                                          <p:val>
                                            <p:fltVal val="90"/>
                                          </p:val>
                                        </p:tav>
                                        <p:tav tm="100000">
                                          <p:val>
                                            <p:fltVal val="0"/>
                                          </p:val>
                                        </p:tav>
                                      </p:tavLst>
                                    </p:anim>
                                    <p:animEffect transition="in" filter="fade">
                                      <p:cBhvr>
                                        <p:cTn id="60" dur="1000"/>
                                        <p:tgtEl>
                                          <p:spTgt spid="6"/>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1000" fill="hold"/>
                                        <p:tgtEl>
                                          <p:spTgt spid="29"/>
                                        </p:tgtEl>
                                        <p:attrNameLst>
                                          <p:attrName>ppt_w</p:attrName>
                                        </p:attrNameLst>
                                      </p:cBhvr>
                                      <p:tavLst>
                                        <p:tav tm="0">
                                          <p:val>
                                            <p:fltVal val="0"/>
                                          </p:val>
                                        </p:tav>
                                        <p:tav tm="100000">
                                          <p:val>
                                            <p:strVal val="#ppt_w"/>
                                          </p:val>
                                        </p:tav>
                                      </p:tavLst>
                                    </p:anim>
                                    <p:anim calcmode="lin" valueType="num">
                                      <p:cBhvr>
                                        <p:cTn id="64" dur="1000" fill="hold"/>
                                        <p:tgtEl>
                                          <p:spTgt spid="29"/>
                                        </p:tgtEl>
                                        <p:attrNameLst>
                                          <p:attrName>ppt_h</p:attrName>
                                        </p:attrNameLst>
                                      </p:cBhvr>
                                      <p:tavLst>
                                        <p:tav tm="0">
                                          <p:val>
                                            <p:fltVal val="0"/>
                                          </p:val>
                                        </p:tav>
                                        <p:tav tm="100000">
                                          <p:val>
                                            <p:strVal val="#ppt_h"/>
                                          </p:val>
                                        </p:tav>
                                      </p:tavLst>
                                    </p:anim>
                                    <p:anim calcmode="lin" valueType="num">
                                      <p:cBhvr>
                                        <p:cTn id="65" dur="1000" fill="hold"/>
                                        <p:tgtEl>
                                          <p:spTgt spid="29"/>
                                        </p:tgtEl>
                                        <p:attrNameLst>
                                          <p:attrName>style.rotation</p:attrName>
                                        </p:attrNameLst>
                                      </p:cBhvr>
                                      <p:tavLst>
                                        <p:tav tm="0">
                                          <p:val>
                                            <p:fltVal val="90"/>
                                          </p:val>
                                        </p:tav>
                                        <p:tav tm="100000">
                                          <p:val>
                                            <p:fltVal val="0"/>
                                          </p:val>
                                        </p:tav>
                                      </p:tavLst>
                                    </p:anim>
                                    <p:animEffect transition="in" filter="fade">
                                      <p:cBhvr>
                                        <p:cTn id="66" dur="10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circle(in)">
                                      <p:cBhvr>
                                        <p:cTn id="71"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20" grpId="0" bldLvl="0" animBg="1"/>
      <p:bldP spid="21" grpId="0" bldLvl="0" animBg="1"/>
      <p:bldP spid="22" grpId="0" bldLvl="0" animBg="1"/>
      <p:bldP spid="23" grpId="0" bldLvl="0" animBg="1"/>
      <p:bldP spid="24" grpId="0" bldLvl="0" animBg="1"/>
      <p:bldP spid="5" grpId="0" bldLvl="0" animBg="1"/>
      <p:bldP spid="26" grpId="0"/>
      <p:bldP spid="27" grpId="0"/>
      <p:bldP spid="6" grpId="0"/>
      <p:bldP spid="29" grpId="0"/>
      <p:bldP spid="3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VxWafMjsWiZAvtFQNKyrAw"/>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4"/>
  <p:tag name="KSO_WM_TEMPLATE_SCENE_ID" val="1"/>
  <p:tag name="KSO_WM_TEMPLATE_JOB_ID" val="14"/>
  <p:tag name="KSO_WM_TEMPLATE_TOPIC_DEFAULT" val="0"/>
</p:tagLst>
</file>

<file path=ppt/theme/theme1.xml><?xml version="1.0" encoding="utf-8"?>
<a:theme xmlns:a="http://schemas.openxmlformats.org/drawingml/2006/main" name="www.freeppt7.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schemeClr>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solidFill>
          <a:prstDash val="dash"/>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09A9FD79-4AD2-4296-A2DD-9F92A25C9D11}" vid="{BFDEAB75-776D-4FD4-B1CD-15298D2A28B5}"/>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TotalTime>
  <Words>446</Words>
  <Application>Microsoft Office PowerPoint</Application>
  <PresentationFormat>Widescreen</PresentationFormat>
  <Paragraphs>102</Paragraphs>
  <Slides>12</Slides>
  <Notes>11</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12</vt:i4>
      </vt:variant>
    </vt:vector>
  </HeadingPairs>
  <TitlesOfParts>
    <vt:vector size="27" baseType="lpstr">
      <vt:lpstr>等线</vt:lpstr>
      <vt:lpstr>等线 Light</vt:lpstr>
      <vt:lpstr>微软雅黑</vt:lpstr>
      <vt:lpstr>宋体</vt:lpstr>
      <vt:lpstr>Arial</vt:lpstr>
      <vt:lpstr>Arial MT</vt:lpstr>
      <vt:lpstr>Bahnschrift</vt:lpstr>
      <vt:lpstr>Calibri</vt:lpstr>
      <vt:lpstr>Segoe UI Black</vt:lpstr>
      <vt:lpstr>Segoe UI Semibold</vt:lpstr>
      <vt:lpstr>Söhne</vt:lpstr>
      <vt:lpstr>方正粗黑宋简体</vt:lpstr>
      <vt:lpstr>www.freeppt7.com</vt:lpstr>
      <vt:lpstr>Level up! PowerPoint</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www.freeppt7.com</Manager>
  <Company>www.freeppt7.com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templates</dc:title>
  <dc:creator>www.freeppt7.com</dc:creator>
  <cp:keywords>https:/www.freeppt7.com</cp:keywords>
  <dc:description>www.freeppt7.com</dc:description>
  <cp:lastModifiedBy>Sathish J</cp:lastModifiedBy>
  <cp:revision>117</cp:revision>
  <dcterms:created xsi:type="dcterms:W3CDTF">2018-07-13T05:20:00Z</dcterms:created>
  <dcterms:modified xsi:type="dcterms:W3CDTF">2023-04-25T05:51:26Z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2052-11.1.0.8500</vt:lpwstr>
  </property>
  <property fmtid="{D5CDD505-2E9C-101B-9397-08002B2CF9AE}" pid="3" name="KSORubyTemplateID">
    <vt:lpwstr>2</vt:lpwstr>
  </property>
</Properties>
</file>